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4"/>
  </p:sldMasterIdLst>
  <p:notesMasterIdLst>
    <p:notesMasterId r:id="rId18"/>
  </p:notesMasterIdLst>
  <p:sldIdLst>
    <p:sldId id="356" r:id="rId5"/>
    <p:sldId id="361" r:id="rId6"/>
    <p:sldId id="360" r:id="rId7"/>
    <p:sldId id="362" r:id="rId8"/>
    <p:sldId id="363" r:id="rId9"/>
    <p:sldId id="364" r:id="rId10"/>
    <p:sldId id="365" r:id="rId11"/>
    <p:sldId id="366" r:id="rId12"/>
    <p:sldId id="367" r:id="rId13"/>
    <p:sldId id="368" r:id="rId14"/>
    <p:sldId id="369" r:id="rId15"/>
    <p:sldId id="283" r:id="rId16"/>
    <p:sldId id="35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Norred (iTalent Corporation)" initials="CN(C" lastIdx="3" clrIdx="0">
    <p:extLst>
      <p:ext uri="{19B8F6BF-5375-455C-9EA6-DF929625EA0E}">
        <p15:presenceInfo xmlns:p15="http://schemas.microsoft.com/office/powerpoint/2012/main" userId="S::v-chnorr@microsoft.com::3fddb149-2ed5-4211-ab99-18a298ee35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287A"/>
    <a:srgbClr val="E797E9"/>
    <a:srgbClr val="C444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EDC5CF-1283-434A-A41B-0E3606F1A917}" v="1" dt="2019-05-31T14:42:41.0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0" autoAdjust="0"/>
    <p:restoredTop sz="94660"/>
  </p:normalViewPr>
  <p:slideViewPr>
    <p:cSldViewPr snapToGrid="0">
      <p:cViewPr varScale="1">
        <p:scale>
          <a:sx n="64" d="100"/>
          <a:sy n="64" d="100"/>
        </p:scale>
        <p:origin x="70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E03C42-3C2E-46CB-8418-1B53A7C53F5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0FB916CE-6B0B-4810-93AC-675CF1E2F3EE}">
      <dgm:prSet phldrT="[Text]"/>
      <dgm:spPr>
        <a:solidFill>
          <a:srgbClr val="00B050"/>
        </a:solidFill>
      </dgm:spPr>
      <dgm:t>
        <a:bodyPr/>
        <a:lstStyle/>
        <a:p>
          <a:r>
            <a:rPr lang="en-US" b="1" dirty="0"/>
            <a:t>DevOps</a:t>
          </a:r>
        </a:p>
      </dgm:t>
    </dgm:pt>
    <dgm:pt modelId="{6CD70B2D-4275-4DB6-9641-AAE37F2A4B0C}" type="parTrans" cxnId="{1B489F01-15D7-43CE-A806-0974790172C1}">
      <dgm:prSet/>
      <dgm:spPr/>
      <dgm:t>
        <a:bodyPr/>
        <a:lstStyle/>
        <a:p>
          <a:endParaRPr lang="en-US"/>
        </a:p>
      </dgm:t>
    </dgm:pt>
    <dgm:pt modelId="{B9DA0898-07CF-4334-910B-D148902C6671}" type="sibTrans" cxnId="{1B489F01-15D7-43CE-A806-0974790172C1}">
      <dgm:prSet/>
      <dgm:spPr/>
      <dgm:t>
        <a:bodyPr/>
        <a:lstStyle/>
        <a:p>
          <a:endParaRPr lang="en-US"/>
        </a:p>
      </dgm:t>
    </dgm:pt>
    <dgm:pt modelId="{A631411A-20DD-451E-88F4-20910B68DCA1}">
      <dgm:prSet phldrT="[Text]" custT="1"/>
      <dgm:spPr>
        <a:solidFill>
          <a:schemeClr val="accent1">
            <a:lumMod val="75000"/>
          </a:schemeClr>
        </a:solidFill>
      </dgm:spPr>
      <dgm:t>
        <a:bodyPr/>
        <a:lstStyle/>
        <a:p>
          <a:r>
            <a:rPr lang="en-US" sz="1500" b="1" dirty="0"/>
            <a:t>Plan</a:t>
          </a:r>
        </a:p>
      </dgm:t>
    </dgm:pt>
    <dgm:pt modelId="{C6C1BE29-0DD8-4B31-8D10-DD3393D487A0}" type="parTrans" cxnId="{A3B7266A-A6F8-4861-A688-4CBC26EBE904}">
      <dgm:prSet/>
      <dgm:spPr/>
      <dgm:t>
        <a:bodyPr/>
        <a:lstStyle/>
        <a:p>
          <a:endParaRPr lang="en-US"/>
        </a:p>
      </dgm:t>
    </dgm:pt>
    <dgm:pt modelId="{91C24E6B-A32D-4127-B0D4-FBE2DFDCE993}" type="sibTrans" cxnId="{A3B7266A-A6F8-4861-A688-4CBC26EBE904}">
      <dgm:prSet/>
      <dgm:spPr>
        <a:solidFill>
          <a:schemeClr val="bg1">
            <a:lumMod val="85000"/>
          </a:schemeClr>
        </a:solidFill>
        <a:ln>
          <a:solidFill>
            <a:schemeClr val="accent4"/>
          </a:solidFill>
        </a:ln>
      </dgm:spPr>
      <dgm:t>
        <a:bodyPr/>
        <a:lstStyle/>
        <a:p>
          <a:endParaRPr lang="en-US"/>
        </a:p>
      </dgm:t>
    </dgm:pt>
    <dgm:pt modelId="{D61B1AC3-D34B-4BF4-AEA8-6DCA88FA76DE}">
      <dgm:prSet phldrT="[Text]" custT="1"/>
      <dgm:spPr>
        <a:solidFill>
          <a:schemeClr val="accent1">
            <a:lumMod val="75000"/>
          </a:schemeClr>
        </a:solidFill>
      </dgm:spPr>
      <dgm:t>
        <a:bodyPr/>
        <a:lstStyle/>
        <a:p>
          <a:r>
            <a:rPr lang="en-US" sz="1500" b="1" dirty="0"/>
            <a:t>Code</a:t>
          </a:r>
        </a:p>
      </dgm:t>
    </dgm:pt>
    <dgm:pt modelId="{C4CD424A-B27E-4A07-ACDB-7B60F7EC5E24}" type="parTrans" cxnId="{2E39A80A-66D9-4056-A54B-80C4BA502038}">
      <dgm:prSet/>
      <dgm:spPr/>
      <dgm:t>
        <a:bodyPr/>
        <a:lstStyle/>
        <a:p>
          <a:endParaRPr lang="en-US"/>
        </a:p>
      </dgm:t>
    </dgm:pt>
    <dgm:pt modelId="{35DDFAC7-E2FA-4377-9742-0B3B692F7D9A}" type="sibTrans" cxnId="{2E39A80A-66D9-4056-A54B-80C4BA502038}">
      <dgm:prSet/>
      <dgm:spPr>
        <a:solidFill>
          <a:schemeClr val="bg1">
            <a:lumMod val="85000"/>
          </a:schemeClr>
        </a:solidFill>
      </dgm:spPr>
      <dgm:t>
        <a:bodyPr/>
        <a:lstStyle/>
        <a:p>
          <a:endParaRPr lang="en-US"/>
        </a:p>
      </dgm:t>
    </dgm:pt>
    <dgm:pt modelId="{FA630BCA-29ED-48F5-AE3C-D31DAB8C04BF}">
      <dgm:prSet phldrT="[Text]" custT="1"/>
      <dgm:spPr>
        <a:solidFill>
          <a:schemeClr val="accent1">
            <a:lumMod val="75000"/>
          </a:schemeClr>
        </a:solidFill>
      </dgm:spPr>
      <dgm:t>
        <a:bodyPr/>
        <a:lstStyle/>
        <a:p>
          <a:r>
            <a:rPr lang="en-US" sz="1500" b="1" dirty="0"/>
            <a:t>Build</a:t>
          </a:r>
        </a:p>
      </dgm:t>
    </dgm:pt>
    <dgm:pt modelId="{AD38BF2A-B8CA-4C2D-BBFF-3F316CE69936}" type="parTrans" cxnId="{57991ACA-D4B3-4232-A4BD-C954C27C9FB3}">
      <dgm:prSet/>
      <dgm:spPr/>
      <dgm:t>
        <a:bodyPr/>
        <a:lstStyle/>
        <a:p>
          <a:endParaRPr lang="en-US"/>
        </a:p>
      </dgm:t>
    </dgm:pt>
    <dgm:pt modelId="{D62CF651-F15E-4376-9F54-0B3DD8F01D24}" type="sibTrans" cxnId="{57991ACA-D4B3-4232-A4BD-C954C27C9FB3}">
      <dgm:prSet/>
      <dgm:spPr>
        <a:solidFill>
          <a:schemeClr val="bg1">
            <a:lumMod val="85000"/>
          </a:schemeClr>
        </a:solidFill>
      </dgm:spPr>
      <dgm:t>
        <a:bodyPr/>
        <a:lstStyle/>
        <a:p>
          <a:endParaRPr lang="en-US"/>
        </a:p>
      </dgm:t>
    </dgm:pt>
    <dgm:pt modelId="{C41F861A-69FB-4E7B-A467-503B71ED9522}">
      <dgm:prSet phldrT="[Text]" custT="1"/>
      <dgm:spPr>
        <a:solidFill>
          <a:srgbClr val="FF0000"/>
        </a:solidFill>
      </dgm:spPr>
      <dgm:t>
        <a:bodyPr/>
        <a:lstStyle/>
        <a:p>
          <a:r>
            <a:rPr lang="en-US" sz="2000" b="1" dirty="0"/>
            <a:t>Test</a:t>
          </a:r>
        </a:p>
      </dgm:t>
    </dgm:pt>
    <dgm:pt modelId="{1D29E34F-8EEF-4993-B839-3CD37DC5036A}" type="parTrans" cxnId="{DDB300CC-CAA7-4D1F-A4E2-F558B2A1143B}">
      <dgm:prSet/>
      <dgm:spPr/>
      <dgm:t>
        <a:bodyPr/>
        <a:lstStyle/>
        <a:p>
          <a:endParaRPr lang="en-US"/>
        </a:p>
      </dgm:t>
    </dgm:pt>
    <dgm:pt modelId="{1AD6FFE5-5E44-4A4E-A681-48E233A32A65}" type="sibTrans" cxnId="{DDB300CC-CAA7-4D1F-A4E2-F558B2A1143B}">
      <dgm:prSet/>
      <dgm:spPr>
        <a:solidFill>
          <a:schemeClr val="bg1">
            <a:lumMod val="85000"/>
          </a:schemeClr>
        </a:solidFill>
      </dgm:spPr>
      <dgm:t>
        <a:bodyPr/>
        <a:lstStyle/>
        <a:p>
          <a:endParaRPr lang="en-US"/>
        </a:p>
      </dgm:t>
    </dgm:pt>
    <dgm:pt modelId="{3195FBCD-96F6-495A-9477-1E68A5F86246}">
      <dgm:prSet phldrT="[Text]" custT="1"/>
      <dgm:spPr>
        <a:solidFill>
          <a:schemeClr val="bg1">
            <a:lumMod val="85000"/>
          </a:schemeClr>
        </a:solidFill>
        <a:ln>
          <a:solidFill>
            <a:schemeClr val="bg1">
              <a:lumMod val="65000"/>
            </a:schemeClr>
          </a:solidFill>
        </a:ln>
      </dgm:spPr>
      <dgm:t>
        <a:bodyPr/>
        <a:lstStyle/>
        <a:p>
          <a:r>
            <a:rPr lang="en-US" sz="1400" b="1" dirty="0">
              <a:solidFill>
                <a:schemeClr val="tx1"/>
              </a:solidFill>
            </a:rPr>
            <a:t>Release</a:t>
          </a:r>
        </a:p>
      </dgm:t>
    </dgm:pt>
    <dgm:pt modelId="{BDE0D76F-F57D-4B34-A918-3617DFB40672}" type="parTrans" cxnId="{0FE1CFAC-7A8F-4917-A9F0-044AA29F783D}">
      <dgm:prSet/>
      <dgm:spPr/>
      <dgm:t>
        <a:bodyPr/>
        <a:lstStyle/>
        <a:p>
          <a:endParaRPr lang="en-US"/>
        </a:p>
      </dgm:t>
    </dgm:pt>
    <dgm:pt modelId="{A9F3AA96-E7DB-4FCD-846B-01110B10BFA7}" type="sibTrans" cxnId="{0FE1CFAC-7A8F-4917-A9F0-044AA29F783D}">
      <dgm:prSet/>
      <dgm:spPr>
        <a:solidFill>
          <a:schemeClr val="bg1">
            <a:lumMod val="85000"/>
          </a:schemeClr>
        </a:solidFill>
      </dgm:spPr>
      <dgm:t>
        <a:bodyPr/>
        <a:lstStyle/>
        <a:p>
          <a:endParaRPr lang="en-US"/>
        </a:p>
      </dgm:t>
    </dgm:pt>
    <dgm:pt modelId="{81FADCCC-1829-42E2-9283-C8AE072E500F}">
      <dgm:prSet phldrT="[Text]" custT="1"/>
      <dgm:spPr>
        <a:solidFill>
          <a:schemeClr val="bg1">
            <a:lumMod val="85000"/>
          </a:schemeClr>
        </a:solidFill>
        <a:ln>
          <a:solidFill>
            <a:schemeClr val="bg1">
              <a:lumMod val="65000"/>
            </a:schemeClr>
          </a:solidFill>
        </a:ln>
      </dgm:spPr>
      <dgm:t>
        <a:bodyPr/>
        <a:lstStyle/>
        <a:p>
          <a:r>
            <a:rPr lang="en-US" sz="1400" b="1" dirty="0">
              <a:solidFill>
                <a:schemeClr val="tx1"/>
              </a:solidFill>
            </a:rPr>
            <a:t>Deploy</a:t>
          </a:r>
        </a:p>
      </dgm:t>
    </dgm:pt>
    <dgm:pt modelId="{663094B5-04D2-42A5-B255-417316669738}" type="parTrans" cxnId="{BAA3821A-2F12-401C-B5F2-8D7C0033C5F7}">
      <dgm:prSet/>
      <dgm:spPr/>
      <dgm:t>
        <a:bodyPr/>
        <a:lstStyle/>
        <a:p>
          <a:endParaRPr lang="en-US"/>
        </a:p>
      </dgm:t>
    </dgm:pt>
    <dgm:pt modelId="{45D48A02-DAEF-4E1A-9852-8A95B6812D1C}" type="sibTrans" cxnId="{BAA3821A-2F12-401C-B5F2-8D7C0033C5F7}">
      <dgm:prSet/>
      <dgm:spPr>
        <a:solidFill>
          <a:schemeClr val="bg1">
            <a:lumMod val="85000"/>
          </a:schemeClr>
        </a:solidFill>
      </dgm:spPr>
      <dgm:t>
        <a:bodyPr/>
        <a:lstStyle/>
        <a:p>
          <a:endParaRPr lang="en-US"/>
        </a:p>
      </dgm:t>
    </dgm:pt>
    <dgm:pt modelId="{D04A5494-88C0-4447-B373-9B0DBB63E01C}">
      <dgm:prSet phldrT="[Text]" custT="1"/>
      <dgm:spPr>
        <a:solidFill>
          <a:schemeClr val="bg1">
            <a:lumMod val="85000"/>
          </a:schemeClr>
        </a:solidFill>
        <a:ln>
          <a:solidFill>
            <a:schemeClr val="bg1">
              <a:lumMod val="65000"/>
            </a:schemeClr>
          </a:solidFill>
        </a:ln>
      </dgm:spPr>
      <dgm:t>
        <a:bodyPr/>
        <a:lstStyle/>
        <a:p>
          <a:r>
            <a:rPr lang="en-US" sz="1400" b="1" dirty="0">
              <a:solidFill>
                <a:schemeClr val="tx1"/>
              </a:solidFill>
            </a:rPr>
            <a:t>Monitor</a:t>
          </a:r>
        </a:p>
      </dgm:t>
    </dgm:pt>
    <dgm:pt modelId="{A1F3134F-1D7C-4BD9-84AB-6503F92BB4C1}" type="parTrans" cxnId="{E733B7FF-5246-4D17-B8CA-8C9FFE12F6FA}">
      <dgm:prSet/>
      <dgm:spPr/>
      <dgm:t>
        <a:bodyPr/>
        <a:lstStyle/>
        <a:p>
          <a:endParaRPr lang="en-US"/>
        </a:p>
      </dgm:t>
    </dgm:pt>
    <dgm:pt modelId="{A7686814-2FAB-4DDC-B701-74FEB8B1C3B5}" type="sibTrans" cxnId="{E733B7FF-5246-4D17-B8CA-8C9FFE12F6FA}">
      <dgm:prSet/>
      <dgm:spPr>
        <a:solidFill>
          <a:schemeClr val="bg1">
            <a:lumMod val="85000"/>
          </a:schemeClr>
        </a:solidFill>
      </dgm:spPr>
      <dgm:t>
        <a:bodyPr/>
        <a:lstStyle/>
        <a:p>
          <a:endParaRPr lang="en-US"/>
        </a:p>
      </dgm:t>
    </dgm:pt>
    <dgm:pt modelId="{0BED3FE5-B8C0-46F6-BE8B-82A1FD27EE94}">
      <dgm:prSet/>
      <dgm:spPr/>
      <dgm:t>
        <a:bodyPr/>
        <a:lstStyle/>
        <a:p>
          <a:endParaRPr lang="en-US"/>
        </a:p>
      </dgm:t>
    </dgm:pt>
    <dgm:pt modelId="{53DB9C15-4244-4AEA-AF66-8B3C8AD0139A}" type="parTrans" cxnId="{D260B155-43D3-4DF4-9B72-E658644DEDB4}">
      <dgm:prSet/>
      <dgm:spPr/>
      <dgm:t>
        <a:bodyPr/>
        <a:lstStyle/>
        <a:p>
          <a:endParaRPr lang="en-US"/>
        </a:p>
      </dgm:t>
    </dgm:pt>
    <dgm:pt modelId="{17616C91-897E-4554-957C-65A62F935D19}" type="sibTrans" cxnId="{D260B155-43D3-4DF4-9B72-E658644DEDB4}">
      <dgm:prSet/>
      <dgm:spPr/>
      <dgm:t>
        <a:bodyPr/>
        <a:lstStyle/>
        <a:p>
          <a:endParaRPr lang="en-US"/>
        </a:p>
      </dgm:t>
    </dgm:pt>
    <dgm:pt modelId="{947E0FB6-0BC1-4214-AE23-63D43328C839}" type="pres">
      <dgm:prSet presAssocID="{98E03C42-3C2E-46CB-8418-1B53A7C53F53}" presName="Name0" presStyleCnt="0">
        <dgm:presLayoutVars>
          <dgm:chMax val="1"/>
          <dgm:dir/>
          <dgm:animLvl val="ctr"/>
          <dgm:resizeHandles val="exact"/>
        </dgm:presLayoutVars>
      </dgm:prSet>
      <dgm:spPr/>
    </dgm:pt>
    <dgm:pt modelId="{BC3F4F20-92C1-4DD8-8F5B-FD0128F76819}" type="pres">
      <dgm:prSet presAssocID="{0FB916CE-6B0B-4810-93AC-675CF1E2F3EE}" presName="centerShape" presStyleLbl="node0" presStyleIdx="0" presStyleCnt="1"/>
      <dgm:spPr/>
    </dgm:pt>
    <dgm:pt modelId="{10CC8443-A010-49C5-B18B-AF6F99B37F6F}" type="pres">
      <dgm:prSet presAssocID="{A631411A-20DD-451E-88F4-20910B68DCA1}" presName="node" presStyleLbl="node1" presStyleIdx="0" presStyleCnt="7">
        <dgm:presLayoutVars>
          <dgm:bulletEnabled val="1"/>
        </dgm:presLayoutVars>
      </dgm:prSet>
      <dgm:spPr/>
    </dgm:pt>
    <dgm:pt modelId="{1F362A56-2FED-4328-A29F-D484E05544BE}" type="pres">
      <dgm:prSet presAssocID="{A631411A-20DD-451E-88F4-20910B68DCA1}" presName="dummy" presStyleCnt="0"/>
      <dgm:spPr/>
    </dgm:pt>
    <dgm:pt modelId="{914FF290-2A04-42D2-8C27-B298F3CCC114}" type="pres">
      <dgm:prSet presAssocID="{91C24E6B-A32D-4127-B0D4-FBE2DFDCE993}" presName="sibTrans" presStyleLbl="sibTrans2D1" presStyleIdx="0" presStyleCnt="7"/>
      <dgm:spPr/>
    </dgm:pt>
    <dgm:pt modelId="{55D8068C-41CF-43BA-8825-7AA17EB72C5E}" type="pres">
      <dgm:prSet presAssocID="{D61B1AC3-D34B-4BF4-AEA8-6DCA88FA76DE}" presName="node" presStyleLbl="node1" presStyleIdx="1" presStyleCnt="7">
        <dgm:presLayoutVars>
          <dgm:bulletEnabled val="1"/>
        </dgm:presLayoutVars>
      </dgm:prSet>
      <dgm:spPr/>
    </dgm:pt>
    <dgm:pt modelId="{2FF1ABEE-5763-45EB-8122-1D77F0037478}" type="pres">
      <dgm:prSet presAssocID="{D61B1AC3-D34B-4BF4-AEA8-6DCA88FA76DE}" presName="dummy" presStyleCnt="0"/>
      <dgm:spPr/>
    </dgm:pt>
    <dgm:pt modelId="{CC67230A-D32E-4D74-AB79-25BA51C3F1D1}" type="pres">
      <dgm:prSet presAssocID="{35DDFAC7-E2FA-4377-9742-0B3B692F7D9A}" presName="sibTrans" presStyleLbl="sibTrans2D1" presStyleIdx="1" presStyleCnt="7"/>
      <dgm:spPr/>
    </dgm:pt>
    <dgm:pt modelId="{EFE724FE-B5BE-43F5-8014-1FF160D02901}" type="pres">
      <dgm:prSet presAssocID="{FA630BCA-29ED-48F5-AE3C-D31DAB8C04BF}" presName="node" presStyleLbl="node1" presStyleIdx="2" presStyleCnt="7">
        <dgm:presLayoutVars>
          <dgm:bulletEnabled val="1"/>
        </dgm:presLayoutVars>
      </dgm:prSet>
      <dgm:spPr/>
    </dgm:pt>
    <dgm:pt modelId="{DD9536EC-424C-43FE-A865-B822D1368DD5}" type="pres">
      <dgm:prSet presAssocID="{FA630BCA-29ED-48F5-AE3C-D31DAB8C04BF}" presName="dummy" presStyleCnt="0"/>
      <dgm:spPr/>
    </dgm:pt>
    <dgm:pt modelId="{BD5F3988-4957-4D6E-BBEE-40FDF948A2CD}" type="pres">
      <dgm:prSet presAssocID="{D62CF651-F15E-4376-9F54-0B3DD8F01D24}" presName="sibTrans" presStyleLbl="sibTrans2D1" presStyleIdx="2" presStyleCnt="7" custLinFactNeighborX="660" custLinFactNeighborY="0"/>
      <dgm:spPr/>
    </dgm:pt>
    <dgm:pt modelId="{204450B3-C384-4175-99F7-375B663650B7}" type="pres">
      <dgm:prSet presAssocID="{C41F861A-69FB-4E7B-A467-503B71ED9522}" presName="node" presStyleLbl="node1" presStyleIdx="3" presStyleCnt="7" custScaleX="127295" custScaleY="127295" custRadScaleRad="101954" custRadScaleInc="5331">
        <dgm:presLayoutVars>
          <dgm:bulletEnabled val="1"/>
        </dgm:presLayoutVars>
      </dgm:prSet>
      <dgm:spPr/>
    </dgm:pt>
    <dgm:pt modelId="{6D129744-3368-4E99-A18E-5E22C1D1FC9E}" type="pres">
      <dgm:prSet presAssocID="{C41F861A-69FB-4E7B-A467-503B71ED9522}" presName="dummy" presStyleCnt="0"/>
      <dgm:spPr/>
    </dgm:pt>
    <dgm:pt modelId="{16E7DEBC-84B0-46FF-977A-6583F79F0696}" type="pres">
      <dgm:prSet presAssocID="{1AD6FFE5-5E44-4A4E-A681-48E233A32A65}" presName="sibTrans" presStyleLbl="sibTrans2D1" presStyleIdx="3" presStyleCnt="7"/>
      <dgm:spPr/>
    </dgm:pt>
    <dgm:pt modelId="{3D80FB1A-3115-40CD-9ED4-66E5909B250B}" type="pres">
      <dgm:prSet presAssocID="{3195FBCD-96F6-495A-9477-1E68A5F86246}" presName="node" presStyleLbl="node1" presStyleIdx="4" presStyleCnt="7" custScaleX="123654" custScaleY="104496">
        <dgm:presLayoutVars>
          <dgm:bulletEnabled val="1"/>
        </dgm:presLayoutVars>
      </dgm:prSet>
      <dgm:spPr/>
    </dgm:pt>
    <dgm:pt modelId="{EB2BE878-31CD-4A3D-9C10-99AEA04DC923}" type="pres">
      <dgm:prSet presAssocID="{3195FBCD-96F6-495A-9477-1E68A5F86246}" presName="dummy" presStyleCnt="0"/>
      <dgm:spPr/>
    </dgm:pt>
    <dgm:pt modelId="{73ACBDBA-6405-46DA-A43E-C50C2C323BE1}" type="pres">
      <dgm:prSet presAssocID="{A9F3AA96-E7DB-4FCD-846B-01110B10BFA7}" presName="sibTrans" presStyleLbl="sibTrans2D1" presStyleIdx="4" presStyleCnt="7"/>
      <dgm:spPr/>
    </dgm:pt>
    <dgm:pt modelId="{CD383467-4660-41AA-9702-B1B391CE2D2C}" type="pres">
      <dgm:prSet presAssocID="{81FADCCC-1829-42E2-9283-C8AE072E500F}" presName="node" presStyleLbl="node1" presStyleIdx="5" presStyleCnt="7">
        <dgm:presLayoutVars>
          <dgm:bulletEnabled val="1"/>
        </dgm:presLayoutVars>
      </dgm:prSet>
      <dgm:spPr/>
    </dgm:pt>
    <dgm:pt modelId="{4F78F826-0F67-4635-82D8-790DE1634351}" type="pres">
      <dgm:prSet presAssocID="{81FADCCC-1829-42E2-9283-C8AE072E500F}" presName="dummy" presStyleCnt="0"/>
      <dgm:spPr/>
    </dgm:pt>
    <dgm:pt modelId="{24739DED-2CBA-4EDA-90CE-B51EB84B5915}" type="pres">
      <dgm:prSet presAssocID="{45D48A02-DAEF-4E1A-9852-8A95B6812D1C}" presName="sibTrans" presStyleLbl="sibTrans2D1" presStyleIdx="5" presStyleCnt="7"/>
      <dgm:spPr/>
    </dgm:pt>
    <dgm:pt modelId="{C9689D51-DE60-4B0C-B55C-97632375C082}" type="pres">
      <dgm:prSet presAssocID="{D04A5494-88C0-4447-B373-9B0DBB63E01C}" presName="node" presStyleLbl="node1" presStyleIdx="6" presStyleCnt="7" custScaleX="112121">
        <dgm:presLayoutVars>
          <dgm:bulletEnabled val="1"/>
        </dgm:presLayoutVars>
      </dgm:prSet>
      <dgm:spPr/>
    </dgm:pt>
    <dgm:pt modelId="{34047B3A-F833-46F7-A43A-BC639DA65EAB}" type="pres">
      <dgm:prSet presAssocID="{D04A5494-88C0-4447-B373-9B0DBB63E01C}" presName="dummy" presStyleCnt="0"/>
      <dgm:spPr/>
    </dgm:pt>
    <dgm:pt modelId="{860B4270-6F16-4356-B1A5-228C8F06B367}" type="pres">
      <dgm:prSet presAssocID="{A7686814-2FAB-4DDC-B701-74FEB8B1C3B5}" presName="sibTrans" presStyleLbl="sibTrans2D1" presStyleIdx="6" presStyleCnt="7"/>
      <dgm:spPr/>
    </dgm:pt>
  </dgm:ptLst>
  <dgm:cxnLst>
    <dgm:cxn modelId="{1B489F01-15D7-43CE-A806-0974790172C1}" srcId="{98E03C42-3C2E-46CB-8418-1B53A7C53F53}" destId="{0FB916CE-6B0B-4810-93AC-675CF1E2F3EE}" srcOrd="0" destOrd="0" parTransId="{6CD70B2D-4275-4DB6-9641-AAE37F2A4B0C}" sibTransId="{B9DA0898-07CF-4334-910B-D148902C6671}"/>
    <dgm:cxn modelId="{2E39A80A-66D9-4056-A54B-80C4BA502038}" srcId="{0FB916CE-6B0B-4810-93AC-675CF1E2F3EE}" destId="{D61B1AC3-D34B-4BF4-AEA8-6DCA88FA76DE}" srcOrd="1" destOrd="0" parTransId="{C4CD424A-B27E-4A07-ACDB-7B60F7EC5E24}" sibTransId="{35DDFAC7-E2FA-4377-9742-0B3B692F7D9A}"/>
    <dgm:cxn modelId="{BAA3821A-2F12-401C-B5F2-8D7C0033C5F7}" srcId="{0FB916CE-6B0B-4810-93AC-675CF1E2F3EE}" destId="{81FADCCC-1829-42E2-9283-C8AE072E500F}" srcOrd="5" destOrd="0" parTransId="{663094B5-04D2-42A5-B255-417316669738}" sibTransId="{45D48A02-DAEF-4E1A-9852-8A95B6812D1C}"/>
    <dgm:cxn modelId="{DA42AF1C-A801-4EA3-AFCC-C0F3D2646FB8}" type="presOf" srcId="{81FADCCC-1829-42E2-9283-C8AE072E500F}" destId="{CD383467-4660-41AA-9702-B1B391CE2D2C}" srcOrd="0" destOrd="0" presId="urn:microsoft.com/office/officeart/2005/8/layout/radial6"/>
    <dgm:cxn modelId="{07184E2A-8909-4681-B9B8-635AAB00BD3F}" type="presOf" srcId="{D04A5494-88C0-4447-B373-9B0DBB63E01C}" destId="{C9689D51-DE60-4B0C-B55C-97632375C082}" srcOrd="0" destOrd="0" presId="urn:microsoft.com/office/officeart/2005/8/layout/radial6"/>
    <dgm:cxn modelId="{19D78F3A-B52F-45C1-B37F-B99F1D2B2510}" type="presOf" srcId="{FA630BCA-29ED-48F5-AE3C-D31DAB8C04BF}" destId="{EFE724FE-B5BE-43F5-8014-1FF160D02901}" srcOrd="0" destOrd="0" presId="urn:microsoft.com/office/officeart/2005/8/layout/radial6"/>
    <dgm:cxn modelId="{A51F225B-2438-45F5-BBAD-A52047F1D25B}" type="presOf" srcId="{A631411A-20DD-451E-88F4-20910B68DCA1}" destId="{10CC8443-A010-49C5-B18B-AF6F99B37F6F}" srcOrd="0" destOrd="0" presId="urn:microsoft.com/office/officeart/2005/8/layout/radial6"/>
    <dgm:cxn modelId="{20427D5B-51DB-43DF-9351-3842026D2F60}" type="presOf" srcId="{1AD6FFE5-5E44-4A4E-A681-48E233A32A65}" destId="{16E7DEBC-84B0-46FF-977A-6583F79F0696}" srcOrd="0" destOrd="0" presId="urn:microsoft.com/office/officeart/2005/8/layout/radial6"/>
    <dgm:cxn modelId="{A3B7266A-A6F8-4861-A688-4CBC26EBE904}" srcId="{0FB916CE-6B0B-4810-93AC-675CF1E2F3EE}" destId="{A631411A-20DD-451E-88F4-20910B68DCA1}" srcOrd="0" destOrd="0" parTransId="{C6C1BE29-0DD8-4B31-8D10-DD3393D487A0}" sibTransId="{91C24E6B-A32D-4127-B0D4-FBE2DFDCE993}"/>
    <dgm:cxn modelId="{8400E26E-0450-4A67-B4C8-0BE236B6D6D0}" type="presOf" srcId="{C41F861A-69FB-4E7B-A467-503B71ED9522}" destId="{204450B3-C384-4175-99F7-375B663650B7}" srcOrd="0" destOrd="0" presId="urn:microsoft.com/office/officeart/2005/8/layout/radial6"/>
    <dgm:cxn modelId="{B1CB0151-52D7-4D52-B406-61B3E78BAECD}" type="presOf" srcId="{45D48A02-DAEF-4E1A-9852-8A95B6812D1C}" destId="{24739DED-2CBA-4EDA-90CE-B51EB84B5915}" srcOrd="0" destOrd="0" presId="urn:microsoft.com/office/officeart/2005/8/layout/radial6"/>
    <dgm:cxn modelId="{8DF16072-7F9A-4C6D-978E-33AA5336C20A}" type="presOf" srcId="{A7686814-2FAB-4DDC-B701-74FEB8B1C3B5}" destId="{860B4270-6F16-4356-B1A5-228C8F06B367}" srcOrd="0" destOrd="0" presId="urn:microsoft.com/office/officeart/2005/8/layout/radial6"/>
    <dgm:cxn modelId="{EC1C6854-CA2F-496D-B98A-6A8BA7F438F7}" type="presOf" srcId="{D61B1AC3-D34B-4BF4-AEA8-6DCA88FA76DE}" destId="{55D8068C-41CF-43BA-8825-7AA17EB72C5E}" srcOrd="0" destOrd="0" presId="urn:microsoft.com/office/officeart/2005/8/layout/radial6"/>
    <dgm:cxn modelId="{D260B155-43D3-4DF4-9B72-E658644DEDB4}" srcId="{98E03C42-3C2E-46CB-8418-1B53A7C53F53}" destId="{0BED3FE5-B8C0-46F6-BE8B-82A1FD27EE94}" srcOrd="1" destOrd="0" parTransId="{53DB9C15-4244-4AEA-AF66-8B3C8AD0139A}" sibTransId="{17616C91-897E-4554-957C-65A62F935D19}"/>
    <dgm:cxn modelId="{6B32A558-8159-4873-95B1-D3C83AAA5971}" type="presOf" srcId="{35DDFAC7-E2FA-4377-9742-0B3B692F7D9A}" destId="{CC67230A-D32E-4D74-AB79-25BA51C3F1D1}" srcOrd="0" destOrd="0" presId="urn:microsoft.com/office/officeart/2005/8/layout/radial6"/>
    <dgm:cxn modelId="{0C565FA0-4F8C-4582-B3FD-7CF22733141F}" type="presOf" srcId="{91C24E6B-A32D-4127-B0D4-FBE2DFDCE993}" destId="{914FF290-2A04-42D2-8C27-B298F3CCC114}" srcOrd="0" destOrd="0" presId="urn:microsoft.com/office/officeart/2005/8/layout/radial6"/>
    <dgm:cxn modelId="{0FE1CFAC-7A8F-4917-A9F0-044AA29F783D}" srcId="{0FB916CE-6B0B-4810-93AC-675CF1E2F3EE}" destId="{3195FBCD-96F6-495A-9477-1E68A5F86246}" srcOrd="4" destOrd="0" parTransId="{BDE0D76F-F57D-4B34-A918-3617DFB40672}" sibTransId="{A9F3AA96-E7DB-4FCD-846B-01110B10BFA7}"/>
    <dgm:cxn modelId="{CB301BBB-84C6-42B8-AD52-17EE6F6ED345}" type="presOf" srcId="{3195FBCD-96F6-495A-9477-1E68A5F86246}" destId="{3D80FB1A-3115-40CD-9ED4-66E5909B250B}" srcOrd="0" destOrd="0" presId="urn:microsoft.com/office/officeart/2005/8/layout/radial6"/>
    <dgm:cxn modelId="{DC13F5C7-8D84-49DE-A856-C3DA3A437DFE}" type="presOf" srcId="{98E03C42-3C2E-46CB-8418-1B53A7C53F53}" destId="{947E0FB6-0BC1-4214-AE23-63D43328C839}" srcOrd="0" destOrd="0" presId="urn:microsoft.com/office/officeart/2005/8/layout/radial6"/>
    <dgm:cxn modelId="{809131C9-94F4-489D-8226-3F32E16887D9}" type="presOf" srcId="{0FB916CE-6B0B-4810-93AC-675CF1E2F3EE}" destId="{BC3F4F20-92C1-4DD8-8F5B-FD0128F76819}" srcOrd="0" destOrd="0" presId="urn:microsoft.com/office/officeart/2005/8/layout/radial6"/>
    <dgm:cxn modelId="{57991ACA-D4B3-4232-A4BD-C954C27C9FB3}" srcId="{0FB916CE-6B0B-4810-93AC-675CF1E2F3EE}" destId="{FA630BCA-29ED-48F5-AE3C-D31DAB8C04BF}" srcOrd="2" destOrd="0" parTransId="{AD38BF2A-B8CA-4C2D-BBFF-3F316CE69936}" sibTransId="{D62CF651-F15E-4376-9F54-0B3DD8F01D24}"/>
    <dgm:cxn modelId="{DDB300CC-CAA7-4D1F-A4E2-F558B2A1143B}" srcId="{0FB916CE-6B0B-4810-93AC-675CF1E2F3EE}" destId="{C41F861A-69FB-4E7B-A467-503B71ED9522}" srcOrd="3" destOrd="0" parTransId="{1D29E34F-8EEF-4993-B839-3CD37DC5036A}" sibTransId="{1AD6FFE5-5E44-4A4E-A681-48E233A32A65}"/>
    <dgm:cxn modelId="{E68C12F3-F6B8-4399-A809-5DAA769072E4}" type="presOf" srcId="{D62CF651-F15E-4376-9F54-0B3DD8F01D24}" destId="{BD5F3988-4957-4D6E-BBEE-40FDF948A2CD}" srcOrd="0" destOrd="0" presId="urn:microsoft.com/office/officeart/2005/8/layout/radial6"/>
    <dgm:cxn modelId="{FE4040FD-E7C9-42EF-8C93-1247426370AC}" type="presOf" srcId="{A9F3AA96-E7DB-4FCD-846B-01110B10BFA7}" destId="{73ACBDBA-6405-46DA-A43E-C50C2C323BE1}" srcOrd="0" destOrd="0" presId="urn:microsoft.com/office/officeart/2005/8/layout/radial6"/>
    <dgm:cxn modelId="{E733B7FF-5246-4D17-B8CA-8C9FFE12F6FA}" srcId="{0FB916CE-6B0B-4810-93AC-675CF1E2F3EE}" destId="{D04A5494-88C0-4447-B373-9B0DBB63E01C}" srcOrd="6" destOrd="0" parTransId="{A1F3134F-1D7C-4BD9-84AB-6503F92BB4C1}" sibTransId="{A7686814-2FAB-4DDC-B701-74FEB8B1C3B5}"/>
    <dgm:cxn modelId="{2534C5A3-69FE-4DCF-AE71-1092F4A09972}" type="presParOf" srcId="{947E0FB6-0BC1-4214-AE23-63D43328C839}" destId="{BC3F4F20-92C1-4DD8-8F5B-FD0128F76819}" srcOrd="0" destOrd="0" presId="urn:microsoft.com/office/officeart/2005/8/layout/radial6"/>
    <dgm:cxn modelId="{A30647AC-4DB3-4869-AA58-37C72D212319}" type="presParOf" srcId="{947E0FB6-0BC1-4214-AE23-63D43328C839}" destId="{10CC8443-A010-49C5-B18B-AF6F99B37F6F}" srcOrd="1" destOrd="0" presId="urn:microsoft.com/office/officeart/2005/8/layout/radial6"/>
    <dgm:cxn modelId="{5E983781-E552-404D-9890-D0C7ABDD8C60}" type="presParOf" srcId="{947E0FB6-0BC1-4214-AE23-63D43328C839}" destId="{1F362A56-2FED-4328-A29F-D484E05544BE}" srcOrd="2" destOrd="0" presId="urn:microsoft.com/office/officeart/2005/8/layout/radial6"/>
    <dgm:cxn modelId="{71FAB1AF-6BC0-414C-A50A-04CC2874E048}" type="presParOf" srcId="{947E0FB6-0BC1-4214-AE23-63D43328C839}" destId="{914FF290-2A04-42D2-8C27-B298F3CCC114}" srcOrd="3" destOrd="0" presId="urn:microsoft.com/office/officeart/2005/8/layout/radial6"/>
    <dgm:cxn modelId="{7584E7B0-263A-44DC-8D27-79AAC6787051}" type="presParOf" srcId="{947E0FB6-0BC1-4214-AE23-63D43328C839}" destId="{55D8068C-41CF-43BA-8825-7AA17EB72C5E}" srcOrd="4" destOrd="0" presId="urn:microsoft.com/office/officeart/2005/8/layout/radial6"/>
    <dgm:cxn modelId="{9C4C772E-DB02-423A-8FD6-06FFC3F2B00A}" type="presParOf" srcId="{947E0FB6-0BC1-4214-AE23-63D43328C839}" destId="{2FF1ABEE-5763-45EB-8122-1D77F0037478}" srcOrd="5" destOrd="0" presId="urn:microsoft.com/office/officeart/2005/8/layout/radial6"/>
    <dgm:cxn modelId="{0D002922-2AC0-45E4-8A21-8D850EBB213C}" type="presParOf" srcId="{947E0FB6-0BC1-4214-AE23-63D43328C839}" destId="{CC67230A-D32E-4D74-AB79-25BA51C3F1D1}" srcOrd="6" destOrd="0" presId="urn:microsoft.com/office/officeart/2005/8/layout/radial6"/>
    <dgm:cxn modelId="{77D9CA68-6920-4DD1-AEB2-60ED5D9386B9}" type="presParOf" srcId="{947E0FB6-0BC1-4214-AE23-63D43328C839}" destId="{EFE724FE-B5BE-43F5-8014-1FF160D02901}" srcOrd="7" destOrd="0" presId="urn:microsoft.com/office/officeart/2005/8/layout/radial6"/>
    <dgm:cxn modelId="{000DEE67-18BB-4B71-807D-ACCB61954F0A}" type="presParOf" srcId="{947E0FB6-0BC1-4214-AE23-63D43328C839}" destId="{DD9536EC-424C-43FE-A865-B822D1368DD5}" srcOrd="8" destOrd="0" presId="urn:microsoft.com/office/officeart/2005/8/layout/radial6"/>
    <dgm:cxn modelId="{AE60C321-C313-45F7-B531-74247BC00043}" type="presParOf" srcId="{947E0FB6-0BC1-4214-AE23-63D43328C839}" destId="{BD5F3988-4957-4D6E-BBEE-40FDF948A2CD}" srcOrd="9" destOrd="0" presId="urn:microsoft.com/office/officeart/2005/8/layout/radial6"/>
    <dgm:cxn modelId="{5A419824-27D1-42C5-84F6-0CC8FCA78F4B}" type="presParOf" srcId="{947E0FB6-0BC1-4214-AE23-63D43328C839}" destId="{204450B3-C384-4175-99F7-375B663650B7}" srcOrd="10" destOrd="0" presId="urn:microsoft.com/office/officeart/2005/8/layout/radial6"/>
    <dgm:cxn modelId="{AC58D50D-E919-4D65-B79F-14C42C16A88A}" type="presParOf" srcId="{947E0FB6-0BC1-4214-AE23-63D43328C839}" destId="{6D129744-3368-4E99-A18E-5E22C1D1FC9E}" srcOrd="11" destOrd="0" presId="urn:microsoft.com/office/officeart/2005/8/layout/radial6"/>
    <dgm:cxn modelId="{D5A9C458-D18F-4941-B124-9B53C9AC2AD7}" type="presParOf" srcId="{947E0FB6-0BC1-4214-AE23-63D43328C839}" destId="{16E7DEBC-84B0-46FF-977A-6583F79F0696}" srcOrd="12" destOrd="0" presId="urn:microsoft.com/office/officeart/2005/8/layout/radial6"/>
    <dgm:cxn modelId="{9ACC17DD-2A51-4720-BF1F-BDDBCCE18ECC}" type="presParOf" srcId="{947E0FB6-0BC1-4214-AE23-63D43328C839}" destId="{3D80FB1A-3115-40CD-9ED4-66E5909B250B}" srcOrd="13" destOrd="0" presId="urn:microsoft.com/office/officeart/2005/8/layout/radial6"/>
    <dgm:cxn modelId="{20972832-DEE0-4AAA-A868-A1F40CB4E5E4}" type="presParOf" srcId="{947E0FB6-0BC1-4214-AE23-63D43328C839}" destId="{EB2BE878-31CD-4A3D-9C10-99AEA04DC923}" srcOrd="14" destOrd="0" presId="urn:microsoft.com/office/officeart/2005/8/layout/radial6"/>
    <dgm:cxn modelId="{8789053C-25D6-409F-861A-7C5BE6B66BAA}" type="presParOf" srcId="{947E0FB6-0BC1-4214-AE23-63D43328C839}" destId="{73ACBDBA-6405-46DA-A43E-C50C2C323BE1}" srcOrd="15" destOrd="0" presId="urn:microsoft.com/office/officeart/2005/8/layout/radial6"/>
    <dgm:cxn modelId="{2B4FB344-4B88-45B6-9D9C-4FCD512FE4FA}" type="presParOf" srcId="{947E0FB6-0BC1-4214-AE23-63D43328C839}" destId="{CD383467-4660-41AA-9702-B1B391CE2D2C}" srcOrd="16" destOrd="0" presId="urn:microsoft.com/office/officeart/2005/8/layout/radial6"/>
    <dgm:cxn modelId="{A47C5F48-3B8F-4BB3-B6A4-998D49951BF0}" type="presParOf" srcId="{947E0FB6-0BC1-4214-AE23-63D43328C839}" destId="{4F78F826-0F67-4635-82D8-790DE1634351}" srcOrd="17" destOrd="0" presId="urn:microsoft.com/office/officeart/2005/8/layout/radial6"/>
    <dgm:cxn modelId="{00517DCA-ADE7-4B0D-9121-71E54CE472AF}" type="presParOf" srcId="{947E0FB6-0BC1-4214-AE23-63D43328C839}" destId="{24739DED-2CBA-4EDA-90CE-B51EB84B5915}" srcOrd="18" destOrd="0" presId="urn:microsoft.com/office/officeart/2005/8/layout/radial6"/>
    <dgm:cxn modelId="{759F58A1-2863-4C4F-A0C4-037CAC8692E1}" type="presParOf" srcId="{947E0FB6-0BC1-4214-AE23-63D43328C839}" destId="{C9689D51-DE60-4B0C-B55C-97632375C082}" srcOrd="19" destOrd="0" presId="urn:microsoft.com/office/officeart/2005/8/layout/radial6"/>
    <dgm:cxn modelId="{F5E6B804-D9F8-43CC-858D-6B5D9F056E41}" type="presParOf" srcId="{947E0FB6-0BC1-4214-AE23-63D43328C839}" destId="{34047B3A-F833-46F7-A43A-BC639DA65EAB}" srcOrd="20" destOrd="0" presId="urn:microsoft.com/office/officeart/2005/8/layout/radial6"/>
    <dgm:cxn modelId="{8EA277EA-77AB-449D-94FA-5D756051F85A}" type="presParOf" srcId="{947E0FB6-0BC1-4214-AE23-63D43328C839}" destId="{860B4270-6F16-4356-B1A5-228C8F06B367}" srcOrd="21" destOrd="0" presId="urn:microsoft.com/office/officeart/2005/8/layout/radial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B4270-6F16-4356-B1A5-228C8F06B367}">
      <dsp:nvSpPr>
        <dsp:cNvPr id="0" name=""/>
        <dsp:cNvSpPr/>
      </dsp:nvSpPr>
      <dsp:spPr>
        <a:xfrm>
          <a:off x="387854" y="951070"/>
          <a:ext cx="3426153" cy="3426153"/>
        </a:xfrm>
        <a:prstGeom prst="blockArc">
          <a:avLst>
            <a:gd name="adj1" fmla="val 13114286"/>
            <a:gd name="adj2" fmla="val 16200000"/>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24739DED-2CBA-4EDA-90CE-B51EB84B5915}">
      <dsp:nvSpPr>
        <dsp:cNvPr id="0" name=""/>
        <dsp:cNvSpPr/>
      </dsp:nvSpPr>
      <dsp:spPr>
        <a:xfrm>
          <a:off x="387854" y="951070"/>
          <a:ext cx="3426153" cy="3426153"/>
        </a:xfrm>
        <a:prstGeom prst="blockArc">
          <a:avLst>
            <a:gd name="adj1" fmla="val 10028571"/>
            <a:gd name="adj2" fmla="val 13114286"/>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73ACBDBA-6405-46DA-A43E-C50C2C323BE1}">
      <dsp:nvSpPr>
        <dsp:cNvPr id="0" name=""/>
        <dsp:cNvSpPr/>
      </dsp:nvSpPr>
      <dsp:spPr>
        <a:xfrm>
          <a:off x="387854" y="951070"/>
          <a:ext cx="3426153" cy="3426153"/>
        </a:xfrm>
        <a:prstGeom prst="blockArc">
          <a:avLst>
            <a:gd name="adj1" fmla="val 6942857"/>
            <a:gd name="adj2" fmla="val 10028571"/>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16E7DEBC-84B0-46FF-977A-6583F79F0696}">
      <dsp:nvSpPr>
        <dsp:cNvPr id="0" name=""/>
        <dsp:cNvSpPr/>
      </dsp:nvSpPr>
      <dsp:spPr>
        <a:xfrm>
          <a:off x="425787" y="969931"/>
          <a:ext cx="3426153" cy="3426153"/>
        </a:xfrm>
        <a:prstGeom prst="blockArc">
          <a:avLst>
            <a:gd name="adj1" fmla="val 3966260"/>
            <a:gd name="adj2" fmla="val 7029557"/>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BD5F3988-4957-4D6E-BBEE-40FDF948A2CD}">
      <dsp:nvSpPr>
        <dsp:cNvPr id="0" name=""/>
        <dsp:cNvSpPr/>
      </dsp:nvSpPr>
      <dsp:spPr>
        <a:xfrm>
          <a:off x="401771" y="991448"/>
          <a:ext cx="3426153" cy="3426153"/>
        </a:xfrm>
        <a:prstGeom prst="blockArc">
          <a:avLst>
            <a:gd name="adj1" fmla="val 686898"/>
            <a:gd name="adj2" fmla="val 3861159"/>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CC67230A-D32E-4D74-AB79-25BA51C3F1D1}">
      <dsp:nvSpPr>
        <dsp:cNvPr id="0" name=""/>
        <dsp:cNvSpPr/>
      </dsp:nvSpPr>
      <dsp:spPr>
        <a:xfrm>
          <a:off x="387854" y="951070"/>
          <a:ext cx="3426153" cy="3426153"/>
        </a:xfrm>
        <a:prstGeom prst="blockArc">
          <a:avLst>
            <a:gd name="adj1" fmla="val 19285714"/>
            <a:gd name="adj2" fmla="val 771429"/>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914FF290-2A04-42D2-8C27-B298F3CCC114}">
      <dsp:nvSpPr>
        <dsp:cNvPr id="0" name=""/>
        <dsp:cNvSpPr/>
      </dsp:nvSpPr>
      <dsp:spPr>
        <a:xfrm>
          <a:off x="387854" y="951070"/>
          <a:ext cx="3426153" cy="3426153"/>
        </a:xfrm>
        <a:prstGeom prst="blockArc">
          <a:avLst>
            <a:gd name="adj1" fmla="val 16200000"/>
            <a:gd name="adj2" fmla="val 19285714"/>
            <a:gd name="adj3" fmla="val 3887"/>
          </a:avLst>
        </a:prstGeom>
        <a:solidFill>
          <a:schemeClr val="bg1">
            <a:lumMod val="85000"/>
          </a:schemeClr>
        </a:solidFill>
        <a:ln>
          <a:solidFill>
            <a:schemeClr val="accent4"/>
          </a:solidFill>
        </a:ln>
        <a:effectLst/>
      </dsp:spPr>
      <dsp:style>
        <a:lnRef idx="0">
          <a:scrgbClr r="0" g="0" b="0"/>
        </a:lnRef>
        <a:fillRef idx="1">
          <a:scrgbClr r="0" g="0" b="0"/>
        </a:fillRef>
        <a:effectRef idx="0">
          <a:scrgbClr r="0" g="0" b="0"/>
        </a:effectRef>
        <a:fontRef idx="minor">
          <a:schemeClr val="lt1"/>
        </a:fontRef>
      </dsp:style>
    </dsp:sp>
    <dsp:sp modelId="{BC3F4F20-92C1-4DD8-8F5B-FD0128F76819}">
      <dsp:nvSpPr>
        <dsp:cNvPr id="0" name=""/>
        <dsp:cNvSpPr/>
      </dsp:nvSpPr>
      <dsp:spPr>
        <a:xfrm>
          <a:off x="1440286" y="2003502"/>
          <a:ext cx="1321288" cy="1321288"/>
        </a:xfrm>
        <a:prstGeom prst="ellipse">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DevOps</a:t>
          </a:r>
        </a:p>
      </dsp:txBody>
      <dsp:txXfrm>
        <a:off x="1633784" y="2197000"/>
        <a:ext cx="934292" cy="934292"/>
      </dsp:txXfrm>
    </dsp:sp>
    <dsp:sp modelId="{10CC8443-A010-49C5-B18B-AF6F99B37F6F}">
      <dsp:nvSpPr>
        <dsp:cNvPr id="0" name=""/>
        <dsp:cNvSpPr/>
      </dsp:nvSpPr>
      <dsp:spPr>
        <a:xfrm>
          <a:off x="1638479" y="521916"/>
          <a:ext cx="924902" cy="924902"/>
        </a:xfrm>
        <a:prstGeom prst="ellipse">
          <a:avLst/>
        </a:prstGeom>
        <a:solidFill>
          <a:schemeClr val="accent1">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Plan</a:t>
          </a:r>
        </a:p>
      </dsp:txBody>
      <dsp:txXfrm>
        <a:off x="1773928" y="657365"/>
        <a:ext cx="654004" cy="654004"/>
      </dsp:txXfrm>
    </dsp:sp>
    <dsp:sp modelId="{55D8068C-41CF-43BA-8825-7AA17EB72C5E}">
      <dsp:nvSpPr>
        <dsp:cNvPr id="0" name=""/>
        <dsp:cNvSpPr/>
      </dsp:nvSpPr>
      <dsp:spPr>
        <a:xfrm>
          <a:off x="2951784" y="1154370"/>
          <a:ext cx="924902" cy="924902"/>
        </a:xfrm>
        <a:prstGeom prst="ellipse">
          <a:avLst/>
        </a:prstGeom>
        <a:solidFill>
          <a:schemeClr val="accent1">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Code</a:t>
          </a:r>
        </a:p>
      </dsp:txBody>
      <dsp:txXfrm>
        <a:off x="3087233" y="1289819"/>
        <a:ext cx="654004" cy="654004"/>
      </dsp:txXfrm>
    </dsp:sp>
    <dsp:sp modelId="{EFE724FE-B5BE-43F5-8014-1FF160D02901}">
      <dsp:nvSpPr>
        <dsp:cNvPr id="0" name=""/>
        <dsp:cNvSpPr/>
      </dsp:nvSpPr>
      <dsp:spPr>
        <a:xfrm>
          <a:off x="3276144" y="2575482"/>
          <a:ext cx="924902" cy="924902"/>
        </a:xfrm>
        <a:prstGeom prst="ellipse">
          <a:avLst/>
        </a:prstGeom>
        <a:solidFill>
          <a:schemeClr val="accent1">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Build</a:t>
          </a:r>
        </a:p>
      </dsp:txBody>
      <dsp:txXfrm>
        <a:off x="3411593" y="2710931"/>
        <a:ext cx="654004" cy="654004"/>
      </dsp:txXfrm>
    </dsp:sp>
    <dsp:sp modelId="{204450B3-C384-4175-99F7-375B663650B7}">
      <dsp:nvSpPr>
        <dsp:cNvPr id="0" name=""/>
        <dsp:cNvSpPr/>
      </dsp:nvSpPr>
      <dsp:spPr>
        <a:xfrm>
          <a:off x="2230619" y="3630127"/>
          <a:ext cx="1177354" cy="1177354"/>
        </a:xfrm>
        <a:prstGeom prst="ellipse">
          <a:avLst/>
        </a:prstGeom>
        <a:solidFill>
          <a:srgbClr val="FF0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Test</a:t>
          </a:r>
        </a:p>
      </dsp:txBody>
      <dsp:txXfrm>
        <a:off x="2403039" y="3802547"/>
        <a:ext cx="832514" cy="832514"/>
      </dsp:txXfrm>
    </dsp:sp>
    <dsp:sp modelId="{3D80FB1A-3115-40CD-9ED4-66E5909B250B}">
      <dsp:nvSpPr>
        <dsp:cNvPr id="0" name=""/>
        <dsp:cNvSpPr/>
      </dsp:nvSpPr>
      <dsp:spPr>
        <a:xfrm>
          <a:off x="800262" y="3694334"/>
          <a:ext cx="1143678" cy="966485"/>
        </a:xfrm>
        <a:prstGeom prst="ellipse">
          <a:avLst/>
        </a:prstGeom>
        <a:solidFill>
          <a:schemeClr val="bg1">
            <a:lumMod val="85000"/>
          </a:schemeClr>
        </a:solidFill>
        <a:ln w="19050" cap="rnd"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Release</a:t>
          </a:r>
        </a:p>
      </dsp:txBody>
      <dsp:txXfrm>
        <a:off x="967750" y="3835872"/>
        <a:ext cx="808702" cy="683409"/>
      </dsp:txXfrm>
    </dsp:sp>
    <dsp:sp modelId="{CD383467-4660-41AA-9702-B1B391CE2D2C}">
      <dsp:nvSpPr>
        <dsp:cNvPr id="0" name=""/>
        <dsp:cNvSpPr/>
      </dsp:nvSpPr>
      <dsp:spPr>
        <a:xfrm>
          <a:off x="815" y="2575482"/>
          <a:ext cx="924902" cy="924902"/>
        </a:xfrm>
        <a:prstGeom prst="ellipse">
          <a:avLst/>
        </a:prstGeom>
        <a:solidFill>
          <a:schemeClr val="bg1">
            <a:lumMod val="85000"/>
          </a:schemeClr>
        </a:solidFill>
        <a:ln w="19050" cap="rnd"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Deploy</a:t>
          </a:r>
        </a:p>
      </dsp:txBody>
      <dsp:txXfrm>
        <a:off x="136264" y="2710931"/>
        <a:ext cx="654004" cy="654004"/>
      </dsp:txXfrm>
    </dsp:sp>
    <dsp:sp modelId="{C9689D51-DE60-4B0C-B55C-97632375C082}">
      <dsp:nvSpPr>
        <dsp:cNvPr id="0" name=""/>
        <dsp:cNvSpPr/>
      </dsp:nvSpPr>
      <dsp:spPr>
        <a:xfrm>
          <a:off x="269121" y="1154370"/>
          <a:ext cx="1037009" cy="924902"/>
        </a:xfrm>
        <a:prstGeom prst="ellipse">
          <a:avLst/>
        </a:prstGeom>
        <a:solidFill>
          <a:schemeClr val="bg1">
            <a:lumMod val="85000"/>
          </a:schemeClr>
        </a:solidFill>
        <a:ln w="19050" cap="rnd"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Monitor</a:t>
          </a:r>
        </a:p>
      </dsp:txBody>
      <dsp:txXfrm>
        <a:off x="420987" y="1289819"/>
        <a:ext cx="733277" cy="654004"/>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FE1C7E-6BF8-493B-AD57-6B8B5B6C0C6D}" type="datetimeFigureOut">
              <a:rPr lang="en-US" smtClean="0"/>
              <a:t>6/29/2019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718287-FB61-46EC-9AA6-FB2BDE4F8F8C}" type="slidenum">
              <a:rPr lang="en-US" smtClean="0"/>
              <a:t>‹#›</a:t>
            </a:fld>
            <a:endParaRPr lang="en-US"/>
          </a:p>
        </p:txBody>
      </p:sp>
    </p:spTree>
    <p:extLst>
      <p:ext uri="{BB962C8B-B14F-4D97-AF65-F5344CB8AC3E}">
        <p14:creationId xmlns:p14="http://schemas.microsoft.com/office/powerpoint/2010/main" val="760123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E90434B-2DA6-4B17-95A0-F8D1501D0D80}" type="datetimeFigureOut">
              <a:rPr lang="en-GB" smtClean="0"/>
              <a:t>29/06/2019</a:t>
            </a:fld>
            <a:endParaRPr lang="en-GB"/>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GB"/>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102518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E90434B-2DA6-4B17-95A0-F8D1501D0D80}" type="datetimeFigureOut">
              <a:rPr lang="en-GB" smtClean="0"/>
              <a:t>29/06/2019</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625451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29/06/2019</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869681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29/06/2019</a:t>
            </a:fld>
            <a:endParaRPr lang="en-GB"/>
          </a:p>
        </p:txBody>
      </p:sp>
      <p:sp>
        <p:nvSpPr>
          <p:cNvPr id="5" name="Footer Placeholder 4"/>
          <p:cNvSpPr>
            <a:spLocks noGrp="1"/>
          </p:cNvSpPr>
          <p:nvPr>
            <p:ph type="ftr" sz="quarter" idx="11"/>
          </p:nvPr>
        </p:nvSpPr>
        <p:spPr/>
        <p:txBody>
          <a:bodyPr/>
          <a:lstStyle/>
          <a:p>
            <a:endParaRPr lang="en-GB"/>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640656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29/06/2019</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7273938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E90434B-2DA6-4B17-95A0-F8D1501D0D80}" type="datetimeFigureOut">
              <a:rPr lang="en-GB" smtClean="0"/>
              <a:t>29/06/2019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90328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E90434B-2DA6-4B17-95A0-F8D1501D0D80}" type="datetimeFigureOut">
              <a:rPr lang="en-GB" smtClean="0"/>
              <a:t>29/06/2019</a:t>
            </a:fld>
            <a:endParaRPr lang="en-GB"/>
          </a:p>
        </p:txBody>
      </p:sp>
      <p:sp>
        <p:nvSpPr>
          <p:cNvPr id="8" name="Footer Placeholder 7"/>
          <p:cNvSpPr>
            <a:spLocks noGrp="1"/>
          </p:cNvSpPr>
          <p:nvPr>
            <p:ph type="ftr" sz="quarter" idx="11"/>
          </p:nvPr>
        </p:nvSpPr>
        <p:spPr>
          <a:xfrm>
            <a:off x="561111" y="6391838"/>
            <a:ext cx="3644282" cy="304801"/>
          </a:xfrm>
        </p:spPr>
        <p:txBody>
          <a:bodyPr/>
          <a:lstStyle/>
          <a:p>
            <a:endParaRPr lang="en-GB"/>
          </a:p>
        </p:txBody>
      </p:sp>
      <p:sp>
        <p:nvSpPr>
          <p:cNvPr id="9" name="Slide Number Placeholder 8"/>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969434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E90434B-2DA6-4B17-95A0-F8D1501D0D80}" type="datetimeFigureOut">
              <a:rPr lang="en-GB" smtClean="0"/>
              <a:t>29/06/2019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4229717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E90434B-2DA6-4B17-95A0-F8D1501D0D80}" type="datetimeFigureOut">
              <a:rPr lang="en-GB" smtClean="0"/>
              <a:t>29/06/2019</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202447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658806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lvl1pPr>
          </a:lstStyle>
          <a:p>
            <a:endParaRPr lang="en-US"/>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4292877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90434B-2DA6-4B17-95A0-F8D1501D0D80}" type="datetimeFigureOut">
              <a:rPr lang="en-GB" smtClean="0"/>
              <a:t>29/06/2019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4274131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29/06/2019</a:t>
            </a:fld>
            <a:endParaRPr lang="en-GB"/>
          </a:p>
        </p:txBody>
      </p:sp>
      <p:sp>
        <p:nvSpPr>
          <p:cNvPr id="5" name="Footer Placeholder 4"/>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212272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90434B-2DA6-4B17-95A0-F8D1501D0D80}" type="datetimeFigureOut">
              <a:rPr lang="en-GB" smtClean="0"/>
              <a:t>29/06/2019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758861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90434B-2DA6-4B17-95A0-F8D1501D0D80}" type="datetimeFigureOut">
              <a:rPr lang="en-GB" smtClean="0"/>
              <a:t>29/06/2019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266929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90434B-2DA6-4B17-95A0-F8D1501D0D80}" type="datetimeFigureOut">
              <a:rPr lang="en-GB" smtClean="0"/>
              <a:t>29/06/2019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452165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90434B-2DA6-4B17-95A0-F8D1501D0D80}" type="datetimeFigureOut">
              <a:rPr lang="en-GB" smtClean="0"/>
              <a:t>29/06/2019</a:t>
            </a:fld>
            <a:endParaRPr lang="en-GB"/>
          </a:p>
        </p:txBody>
      </p:sp>
      <p:sp>
        <p:nvSpPr>
          <p:cNvPr id="3" name="Footer Placeholder 2"/>
          <p:cNvSpPr>
            <a:spLocks noGrp="1"/>
          </p:cNvSpPr>
          <p:nvPr>
            <p:ph type="ftr" sz="quarter" idx="11"/>
          </p:nvPr>
        </p:nvSpPr>
        <p:spPr/>
        <p:txBody>
          <a:bodyPr/>
          <a:lstStyle/>
          <a:p>
            <a:endParaRPr lang="en-GB"/>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428918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E90434B-2DA6-4B17-95A0-F8D1501D0D80}" type="datetimeFigureOut">
              <a:rPr lang="en-GB" smtClean="0"/>
              <a:t>29/06/2019</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790285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E90434B-2DA6-4B17-95A0-F8D1501D0D80}" type="datetimeFigureOut">
              <a:rPr lang="en-GB" smtClean="0"/>
              <a:t>29/06/2019</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345087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E90434B-2DA6-4B17-95A0-F8D1501D0D80}" type="datetimeFigureOut">
              <a:rPr lang="en-GB" smtClean="0"/>
              <a:t>29/06/2019</a:t>
            </a:fld>
            <a:endParaRPr lang="en-GB"/>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GB"/>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13EC016-1C6C-47A5-8789-F1A7E2E04736}" type="slidenum">
              <a:rPr lang="en-GB" smtClean="0"/>
              <a:t>‹#›</a:t>
            </a:fld>
            <a:endParaRPr lang="en-GB"/>
          </a:p>
        </p:txBody>
      </p:sp>
    </p:spTree>
    <p:extLst>
      <p:ext uri="{BB962C8B-B14F-4D97-AF65-F5344CB8AC3E}">
        <p14:creationId xmlns:p14="http://schemas.microsoft.com/office/powerpoint/2010/main" val="13037674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682" r:id="rId19"/>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8.xml"/><Relationship Id="rId4" Type="http://schemas.openxmlformats.org/officeDocument/2006/relationships/hyperlink" Target="https://community.dynamics365.com/"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1.jpg"/><Relationship Id="rId2" Type="http://schemas.openxmlformats.org/officeDocument/2006/relationships/hyperlink" Target="https://dynamicsvalue.com/" TargetMode="Externa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www.linkedin.com/in/jordimontana" TargetMode="Externa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5" name="Picture 4" descr="A sign on the side of the water&#10;&#10;Description automatically generated">
            <a:extLst>
              <a:ext uri="{FF2B5EF4-FFF2-40B4-BE49-F238E27FC236}">
                <a16:creationId xmlns:a16="http://schemas.microsoft.com/office/drawing/2014/main" id="{F28B3111-73BF-4ABF-A065-63EB1E8E27FA}"/>
              </a:ext>
            </a:extLst>
          </p:cNvPr>
          <p:cNvPicPr>
            <a:picLocks noChangeAspect="1"/>
          </p:cNvPicPr>
          <p:nvPr/>
        </p:nvPicPr>
        <p:blipFill>
          <a:blip r:embed="rId3"/>
          <a:stretch>
            <a:fillRect/>
          </a:stretch>
        </p:blipFill>
        <p:spPr>
          <a:xfrm>
            <a:off x="-20657" y="-48232"/>
            <a:ext cx="13801103" cy="6900551"/>
          </a:xfrm>
          <a:prstGeom prst="rect">
            <a:avLst/>
          </a:prstGeom>
        </p:spPr>
      </p:pic>
      <p:pic>
        <p:nvPicPr>
          <p:cNvPr id="11" name="Picture 10">
            <a:extLst>
              <a:ext uri="{FF2B5EF4-FFF2-40B4-BE49-F238E27FC236}">
                <a16:creationId xmlns:a16="http://schemas.microsoft.com/office/drawing/2014/main" id="{C353FCD3-2EBF-480D-8C2C-7E0E63232188}"/>
              </a:ext>
            </a:extLst>
          </p:cNvPr>
          <p:cNvPicPr>
            <a:picLocks noChangeAspect="1"/>
          </p:cNvPicPr>
          <p:nvPr/>
        </p:nvPicPr>
        <p:blipFill>
          <a:blip r:embed="rId4"/>
          <a:srcRect/>
          <a:stretch/>
        </p:blipFill>
        <p:spPr>
          <a:xfrm>
            <a:off x="-343622" y="-43998"/>
            <a:ext cx="13956883" cy="6978440"/>
          </a:xfrm>
          <a:prstGeom prst="rect">
            <a:avLst/>
          </a:prstGeom>
        </p:spPr>
      </p:pic>
      <p:pic>
        <p:nvPicPr>
          <p:cNvPr id="4" name="Picture 3" descr="A close up of a computer&#10;&#10;Description generated with high confidence">
            <a:extLst>
              <a:ext uri="{FF2B5EF4-FFF2-40B4-BE49-F238E27FC236}">
                <a16:creationId xmlns:a16="http://schemas.microsoft.com/office/drawing/2014/main" id="{CCBC55CD-B09A-4415-8B6D-7428490F021E}"/>
              </a:ext>
            </a:extLst>
          </p:cNvPr>
          <p:cNvPicPr>
            <a:picLocks noChangeAspect="1"/>
          </p:cNvPicPr>
          <p:nvPr/>
        </p:nvPicPr>
        <p:blipFill>
          <a:blip r:embed="rId5"/>
          <a:stretch>
            <a:fillRect/>
          </a:stretch>
        </p:blipFill>
        <p:spPr>
          <a:xfrm>
            <a:off x="5009820" y="392455"/>
            <a:ext cx="2347562" cy="2005939"/>
          </a:xfrm>
          <a:prstGeom prst="rect">
            <a:avLst/>
          </a:prstGeom>
        </p:spPr>
      </p:pic>
      <p:grpSp>
        <p:nvGrpSpPr>
          <p:cNvPr id="7" name="Group 6">
            <a:extLst>
              <a:ext uri="{FF2B5EF4-FFF2-40B4-BE49-F238E27FC236}">
                <a16:creationId xmlns:a16="http://schemas.microsoft.com/office/drawing/2014/main" id="{E6F228C4-9CB2-4572-B87B-10746C562D07}"/>
              </a:ext>
            </a:extLst>
          </p:cNvPr>
          <p:cNvGrpSpPr/>
          <p:nvPr/>
        </p:nvGrpSpPr>
        <p:grpSpPr>
          <a:xfrm>
            <a:off x="5212880" y="240031"/>
            <a:ext cx="6943725" cy="2334257"/>
            <a:chOff x="4657621" y="-89383"/>
            <a:chExt cx="6943725" cy="2334257"/>
          </a:xfrm>
        </p:grpSpPr>
        <p:pic>
          <p:nvPicPr>
            <p:cNvPr id="6" name="Picture 5" descr="A close up of a sign&#10;&#10;Description generated with high confidence">
              <a:extLst>
                <a:ext uri="{FF2B5EF4-FFF2-40B4-BE49-F238E27FC236}">
                  <a16:creationId xmlns:a16="http://schemas.microsoft.com/office/drawing/2014/main" id="{4A55FAFB-792A-4B03-A368-7180080BEF3C}"/>
                </a:ext>
              </a:extLst>
            </p:cNvPr>
            <p:cNvPicPr>
              <a:picLocks noChangeAspect="1"/>
            </p:cNvPicPr>
            <p:nvPr/>
          </p:nvPicPr>
          <p:blipFill>
            <a:blip r:embed="rId6"/>
            <a:stretch>
              <a:fillRect/>
            </a:stretch>
          </p:blipFill>
          <p:spPr>
            <a:xfrm>
              <a:off x="6096000" y="1368574"/>
              <a:ext cx="4867275" cy="876300"/>
            </a:xfrm>
            <a:prstGeom prst="rect">
              <a:avLst/>
            </a:prstGeom>
          </p:spPr>
        </p:pic>
        <p:pic>
          <p:nvPicPr>
            <p:cNvPr id="8" name="Picture 7">
              <a:extLst>
                <a:ext uri="{FF2B5EF4-FFF2-40B4-BE49-F238E27FC236}">
                  <a16:creationId xmlns:a16="http://schemas.microsoft.com/office/drawing/2014/main" id="{8E198A01-CA12-44EB-ACA3-055605DCAB34}"/>
                </a:ext>
              </a:extLst>
            </p:cNvPr>
            <p:cNvPicPr>
              <a:picLocks noChangeAspect="1"/>
            </p:cNvPicPr>
            <p:nvPr/>
          </p:nvPicPr>
          <p:blipFill>
            <a:blip r:embed="rId7"/>
            <a:stretch>
              <a:fillRect/>
            </a:stretch>
          </p:blipFill>
          <p:spPr>
            <a:xfrm>
              <a:off x="4657621" y="-89383"/>
              <a:ext cx="6943725" cy="2181225"/>
            </a:xfrm>
            <a:prstGeom prst="rect">
              <a:avLst/>
            </a:prstGeom>
          </p:spPr>
        </p:pic>
      </p:grpSp>
      <p:grpSp>
        <p:nvGrpSpPr>
          <p:cNvPr id="18" name="Group 17">
            <a:extLst>
              <a:ext uri="{FF2B5EF4-FFF2-40B4-BE49-F238E27FC236}">
                <a16:creationId xmlns:a16="http://schemas.microsoft.com/office/drawing/2014/main" id="{E8147675-FCFA-403F-90BB-DD3C066FD479}"/>
              </a:ext>
            </a:extLst>
          </p:cNvPr>
          <p:cNvGrpSpPr/>
          <p:nvPr/>
        </p:nvGrpSpPr>
        <p:grpSpPr>
          <a:xfrm>
            <a:off x="5886392" y="5130851"/>
            <a:ext cx="5487541" cy="1695275"/>
            <a:chOff x="6218171" y="5000309"/>
            <a:chExt cx="5487541" cy="1695275"/>
          </a:xfrm>
        </p:grpSpPr>
        <p:pic>
          <p:nvPicPr>
            <p:cNvPr id="13" name="Picture 12">
              <a:extLst>
                <a:ext uri="{FF2B5EF4-FFF2-40B4-BE49-F238E27FC236}">
                  <a16:creationId xmlns:a16="http://schemas.microsoft.com/office/drawing/2014/main" id="{8E9315A8-3EF4-4054-95BE-24F3AE2C920F}"/>
                </a:ext>
              </a:extLst>
            </p:cNvPr>
            <p:cNvPicPr>
              <a:picLocks noChangeAspect="1"/>
            </p:cNvPicPr>
            <p:nvPr/>
          </p:nvPicPr>
          <p:blipFill>
            <a:blip r:embed="rId8"/>
            <a:stretch>
              <a:fillRect/>
            </a:stretch>
          </p:blipFill>
          <p:spPr>
            <a:xfrm>
              <a:off x="7009108" y="6258442"/>
              <a:ext cx="1842434" cy="363834"/>
            </a:xfrm>
            <a:prstGeom prst="rect">
              <a:avLst/>
            </a:prstGeom>
          </p:spPr>
        </p:pic>
        <p:pic>
          <p:nvPicPr>
            <p:cNvPr id="15" name="Picture 14">
              <a:extLst>
                <a:ext uri="{FF2B5EF4-FFF2-40B4-BE49-F238E27FC236}">
                  <a16:creationId xmlns:a16="http://schemas.microsoft.com/office/drawing/2014/main" id="{1F8E2F99-1E1B-4F2A-9BAF-19DE312224DC}"/>
                </a:ext>
              </a:extLst>
            </p:cNvPr>
            <p:cNvPicPr>
              <a:picLocks noChangeAspect="1"/>
            </p:cNvPicPr>
            <p:nvPr/>
          </p:nvPicPr>
          <p:blipFill>
            <a:blip r:embed="rId9"/>
            <a:stretch>
              <a:fillRect/>
            </a:stretch>
          </p:blipFill>
          <p:spPr>
            <a:xfrm>
              <a:off x="10529287" y="5027172"/>
              <a:ext cx="1176425" cy="597141"/>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1D10C695-4E6F-45F0-9A67-1DEF7A5BA54D}"/>
                </a:ext>
              </a:extLst>
            </p:cNvPr>
            <p:cNvPicPr>
              <a:picLocks noChangeAspect="1"/>
            </p:cNvPicPr>
            <p:nvPr/>
          </p:nvPicPr>
          <p:blipFill>
            <a:blip r:embed="rId10"/>
            <a:stretch>
              <a:fillRect/>
            </a:stretch>
          </p:blipFill>
          <p:spPr>
            <a:xfrm>
              <a:off x="6218171" y="5000309"/>
              <a:ext cx="1430544" cy="505233"/>
            </a:xfrm>
            <a:prstGeom prst="rect">
              <a:avLst/>
            </a:prstGeom>
          </p:spPr>
        </p:pic>
        <p:pic>
          <p:nvPicPr>
            <p:cNvPr id="23" name="Picture 22">
              <a:extLst>
                <a:ext uri="{FF2B5EF4-FFF2-40B4-BE49-F238E27FC236}">
                  <a16:creationId xmlns:a16="http://schemas.microsoft.com/office/drawing/2014/main" id="{E02CE539-46E9-4817-B0A8-04A0AB1D7428}"/>
                </a:ext>
              </a:extLst>
            </p:cNvPr>
            <p:cNvPicPr>
              <a:picLocks noChangeAspect="1"/>
            </p:cNvPicPr>
            <p:nvPr/>
          </p:nvPicPr>
          <p:blipFill>
            <a:blip r:embed="rId11"/>
            <a:stretch>
              <a:fillRect/>
            </a:stretch>
          </p:blipFill>
          <p:spPr>
            <a:xfrm>
              <a:off x="6583389" y="5731155"/>
              <a:ext cx="1319391" cy="416810"/>
            </a:xfrm>
            <a:prstGeom prst="rect">
              <a:avLst/>
            </a:prstGeom>
          </p:spPr>
        </p:pic>
        <p:pic>
          <p:nvPicPr>
            <p:cNvPr id="16" name="Picture 15" descr="A black sign with white letters&#10;&#10;Description generated with high confidence">
              <a:extLst>
                <a:ext uri="{FF2B5EF4-FFF2-40B4-BE49-F238E27FC236}">
                  <a16:creationId xmlns:a16="http://schemas.microsoft.com/office/drawing/2014/main" id="{25DA4621-4EEF-472A-A90D-8984E19D0282}"/>
                </a:ext>
              </a:extLst>
            </p:cNvPr>
            <p:cNvPicPr>
              <a:picLocks noChangeAspect="1"/>
            </p:cNvPicPr>
            <p:nvPr/>
          </p:nvPicPr>
          <p:blipFill>
            <a:blip r:embed="rId12"/>
            <a:stretch>
              <a:fillRect/>
            </a:stretch>
          </p:blipFill>
          <p:spPr>
            <a:xfrm>
              <a:off x="9200938" y="6147965"/>
              <a:ext cx="2493116" cy="547619"/>
            </a:xfrm>
            <a:prstGeom prst="rect">
              <a:avLst/>
            </a:prstGeom>
          </p:spPr>
        </p:pic>
        <p:pic>
          <p:nvPicPr>
            <p:cNvPr id="27" name="Picture 26" descr="A close up of a logo&#10;&#10;Description generated with very high confidence">
              <a:extLst>
                <a:ext uri="{FF2B5EF4-FFF2-40B4-BE49-F238E27FC236}">
                  <a16:creationId xmlns:a16="http://schemas.microsoft.com/office/drawing/2014/main" id="{E90D57E6-CF00-41B2-BA6F-455A491C5168}"/>
                </a:ext>
              </a:extLst>
            </p:cNvPr>
            <p:cNvPicPr>
              <a:picLocks noChangeAspect="1"/>
            </p:cNvPicPr>
            <p:nvPr/>
          </p:nvPicPr>
          <p:blipFill>
            <a:blip r:embed="rId13"/>
            <a:stretch>
              <a:fillRect/>
            </a:stretch>
          </p:blipFill>
          <p:spPr>
            <a:xfrm>
              <a:off x="10134136" y="5622999"/>
              <a:ext cx="1430544" cy="482189"/>
            </a:xfrm>
            <a:prstGeom prst="rect">
              <a:avLst/>
            </a:prstGeom>
          </p:spPr>
        </p:pic>
        <p:pic>
          <p:nvPicPr>
            <p:cNvPr id="9" name="Picture 8">
              <a:extLst>
                <a:ext uri="{FF2B5EF4-FFF2-40B4-BE49-F238E27FC236}">
                  <a16:creationId xmlns:a16="http://schemas.microsoft.com/office/drawing/2014/main" id="{265E8CAD-F626-4D68-A74B-F72A215DB616}"/>
                </a:ext>
              </a:extLst>
            </p:cNvPr>
            <p:cNvPicPr>
              <a:picLocks noChangeAspect="1"/>
            </p:cNvPicPr>
            <p:nvPr/>
          </p:nvPicPr>
          <p:blipFill>
            <a:blip r:embed="rId14"/>
            <a:stretch>
              <a:fillRect/>
            </a:stretch>
          </p:blipFill>
          <p:spPr>
            <a:xfrm>
              <a:off x="8252176" y="5358603"/>
              <a:ext cx="1516378" cy="952953"/>
            </a:xfrm>
            <a:prstGeom prst="rect">
              <a:avLst/>
            </a:prstGeom>
          </p:spPr>
        </p:pic>
        <p:pic>
          <p:nvPicPr>
            <p:cNvPr id="17" name="Picture 16">
              <a:extLst>
                <a:ext uri="{FF2B5EF4-FFF2-40B4-BE49-F238E27FC236}">
                  <a16:creationId xmlns:a16="http://schemas.microsoft.com/office/drawing/2014/main" id="{8BDB6D01-8B29-4E80-8203-6240EC22DBC7}"/>
                </a:ext>
              </a:extLst>
            </p:cNvPr>
            <p:cNvPicPr>
              <a:picLocks noChangeAspect="1"/>
            </p:cNvPicPr>
            <p:nvPr/>
          </p:nvPicPr>
          <p:blipFill>
            <a:blip r:embed="rId15"/>
            <a:stretch>
              <a:fillRect/>
            </a:stretch>
          </p:blipFill>
          <p:spPr>
            <a:xfrm>
              <a:off x="8675151" y="5020312"/>
              <a:ext cx="737132" cy="610859"/>
            </a:xfrm>
            <a:prstGeom prst="rect">
              <a:avLst/>
            </a:prstGeom>
          </p:spPr>
        </p:pic>
      </p:grpSp>
      <p:pic>
        <p:nvPicPr>
          <p:cNvPr id="20" name="Picture 19">
            <a:extLst>
              <a:ext uri="{FF2B5EF4-FFF2-40B4-BE49-F238E27FC236}">
                <a16:creationId xmlns:a16="http://schemas.microsoft.com/office/drawing/2014/main" id="{B4D0015F-B7A0-4628-9549-92E31A4C6AF5}"/>
              </a:ext>
            </a:extLst>
          </p:cNvPr>
          <p:cNvPicPr>
            <a:picLocks noChangeAspect="1"/>
          </p:cNvPicPr>
          <p:nvPr/>
        </p:nvPicPr>
        <p:blipFill>
          <a:blip r:embed="rId16"/>
          <a:stretch>
            <a:fillRect/>
          </a:stretch>
        </p:blipFill>
        <p:spPr>
          <a:xfrm>
            <a:off x="11362275" y="4227138"/>
            <a:ext cx="1857323" cy="2653319"/>
          </a:xfrm>
          <a:prstGeom prst="rect">
            <a:avLst/>
          </a:prstGeom>
        </p:spPr>
      </p:pic>
      <p:pic>
        <p:nvPicPr>
          <p:cNvPr id="22" name="Picture 21">
            <a:extLst>
              <a:ext uri="{FF2B5EF4-FFF2-40B4-BE49-F238E27FC236}">
                <a16:creationId xmlns:a16="http://schemas.microsoft.com/office/drawing/2014/main" id="{87C68B98-01C7-4943-9C90-4167B6C6679B}"/>
              </a:ext>
            </a:extLst>
          </p:cNvPr>
          <p:cNvPicPr>
            <a:picLocks noChangeAspect="1"/>
          </p:cNvPicPr>
          <p:nvPr/>
        </p:nvPicPr>
        <p:blipFill>
          <a:blip r:embed="rId17"/>
          <a:stretch>
            <a:fillRect/>
          </a:stretch>
        </p:blipFill>
        <p:spPr>
          <a:xfrm>
            <a:off x="11593662" y="5861697"/>
            <a:ext cx="1184141" cy="1089701"/>
          </a:xfrm>
          <a:prstGeom prst="rect">
            <a:avLst/>
          </a:prstGeom>
        </p:spPr>
      </p:pic>
    </p:spTree>
    <p:extLst>
      <p:ext uri="{BB962C8B-B14F-4D97-AF65-F5344CB8AC3E}">
        <p14:creationId xmlns:p14="http://schemas.microsoft.com/office/powerpoint/2010/main" val="682020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BE95-88F4-444C-B278-C1ED8842D202}"/>
              </a:ext>
            </a:extLst>
          </p:cNvPr>
          <p:cNvSpPr>
            <a:spLocks noGrp="1"/>
          </p:cNvSpPr>
          <p:nvPr>
            <p:ph type="title"/>
          </p:nvPr>
        </p:nvSpPr>
        <p:spPr/>
        <p:txBody>
          <a:bodyPr/>
          <a:lstStyle/>
          <a:p>
            <a:r>
              <a:rPr lang="es-ES" dirty="0" err="1"/>
              <a:t>What’s</a:t>
            </a:r>
            <a:r>
              <a:rPr lang="es-ES" dirty="0"/>
              <a:t> new…?</a:t>
            </a:r>
          </a:p>
        </p:txBody>
      </p:sp>
      <p:sp>
        <p:nvSpPr>
          <p:cNvPr id="13" name="Content Placeholder 2">
            <a:extLst>
              <a:ext uri="{FF2B5EF4-FFF2-40B4-BE49-F238E27FC236}">
                <a16:creationId xmlns:a16="http://schemas.microsoft.com/office/drawing/2014/main" id="{AD0E80B4-6919-42A6-96F2-B009E462DCA9}"/>
              </a:ext>
            </a:extLst>
          </p:cNvPr>
          <p:cNvSpPr>
            <a:spLocks noGrp="1"/>
          </p:cNvSpPr>
          <p:nvPr>
            <p:ph idx="1"/>
          </p:nvPr>
        </p:nvSpPr>
        <p:spPr>
          <a:xfrm>
            <a:off x="1154954" y="2603500"/>
            <a:ext cx="8825659" cy="3416300"/>
          </a:xfrm>
        </p:spPr>
        <p:txBody>
          <a:bodyPr>
            <a:normAutofit/>
          </a:bodyPr>
          <a:lstStyle/>
          <a:p>
            <a:r>
              <a:rPr lang="en-US" dirty="0"/>
              <a:t>New messages and features added to </a:t>
            </a:r>
            <a:r>
              <a:rPr lang="en-US" b="1" dirty="0"/>
              <a:t>#</a:t>
            </a:r>
            <a:r>
              <a:rPr lang="en-US" b="1" dirty="0" err="1"/>
              <a:t>FakeXrmEasy</a:t>
            </a:r>
            <a:endParaRPr lang="en-US" b="1" dirty="0"/>
          </a:p>
          <a:p>
            <a:r>
              <a:rPr lang="en-US" b="1" dirty="0"/>
              <a:t>FakeXrmEasy.js completely</a:t>
            </a:r>
            <a:r>
              <a:rPr lang="en-US" dirty="0"/>
              <a:t> </a:t>
            </a:r>
            <a:r>
              <a:rPr lang="en-US" b="1" dirty="0"/>
              <a:t>rewritten</a:t>
            </a:r>
            <a:r>
              <a:rPr lang="en-US" dirty="0"/>
              <a:t> to remove edge.js dependency (give it a try… pull requests are welcome :P)</a:t>
            </a:r>
          </a:p>
          <a:p>
            <a:r>
              <a:rPr lang="en-US" dirty="0"/>
              <a:t>It runs exclusively in the </a:t>
            </a:r>
            <a:r>
              <a:rPr lang="en-US" b="1" dirty="0"/>
              <a:t>node</a:t>
            </a:r>
            <a:r>
              <a:rPr lang="en-US" dirty="0"/>
              <a:t> process only now</a:t>
            </a:r>
          </a:p>
          <a:p>
            <a:r>
              <a:rPr lang="en-US" dirty="0"/>
              <a:t>Enables not just client-side, but server side unit test testing against Web API (i.e. only if you are brave enough to use Node.js for server side applications against CDS :P)</a:t>
            </a:r>
          </a:p>
          <a:p>
            <a:r>
              <a:rPr lang="en-US" b="1" dirty="0"/>
              <a:t>PowerApps Component Framework CLI</a:t>
            </a:r>
            <a:r>
              <a:rPr lang="en-US" dirty="0"/>
              <a:t>: React-based… although react components are supported… no support for .</a:t>
            </a:r>
            <a:r>
              <a:rPr lang="en-US" dirty="0" err="1"/>
              <a:t>tsx</a:t>
            </a:r>
            <a:r>
              <a:rPr lang="en-US" dirty="0"/>
              <a:t> based ones yet.</a:t>
            </a:r>
          </a:p>
          <a:p>
            <a:endParaRPr lang="es-ES" dirty="0"/>
          </a:p>
        </p:txBody>
      </p:sp>
    </p:spTree>
    <p:extLst>
      <p:ext uri="{BB962C8B-B14F-4D97-AF65-F5344CB8AC3E}">
        <p14:creationId xmlns:p14="http://schemas.microsoft.com/office/powerpoint/2010/main" val="622209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BE95-88F4-444C-B278-C1ED8842D202}"/>
              </a:ext>
            </a:extLst>
          </p:cNvPr>
          <p:cNvSpPr>
            <a:spLocks noGrp="1"/>
          </p:cNvSpPr>
          <p:nvPr>
            <p:ph type="title"/>
          </p:nvPr>
        </p:nvSpPr>
        <p:spPr/>
        <p:txBody>
          <a:bodyPr/>
          <a:lstStyle/>
          <a:p>
            <a:r>
              <a:rPr lang="es-ES" dirty="0" err="1"/>
              <a:t>What’s</a:t>
            </a:r>
            <a:r>
              <a:rPr lang="es-ES" dirty="0"/>
              <a:t> new…?</a:t>
            </a:r>
          </a:p>
        </p:txBody>
      </p:sp>
      <p:sp>
        <p:nvSpPr>
          <p:cNvPr id="10" name="Rectangle 9">
            <a:extLst>
              <a:ext uri="{FF2B5EF4-FFF2-40B4-BE49-F238E27FC236}">
                <a16:creationId xmlns:a16="http://schemas.microsoft.com/office/drawing/2014/main" id="{02498398-AADB-4AF1-9808-8D245431D377}"/>
              </a:ext>
            </a:extLst>
          </p:cNvPr>
          <p:cNvSpPr/>
          <p:nvPr/>
        </p:nvSpPr>
        <p:spPr>
          <a:xfrm>
            <a:off x="4708664" y="3429000"/>
            <a:ext cx="2774671" cy="1107996"/>
          </a:xfrm>
          <a:prstGeom prst="rect">
            <a:avLst/>
          </a:prstGeom>
        </p:spPr>
        <p:txBody>
          <a:bodyPr wrap="square">
            <a:spAutoFit/>
          </a:bodyPr>
          <a:lstStyle/>
          <a:p>
            <a:r>
              <a:rPr lang="en-US" sz="6600" dirty="0"/>
              <a:t>DEMO</a:t>
            </a:r>
          </a:p>
        </p:txBody>
      </p:sp>
    </p:spTree>
    <p:extLst>
      <p:ext uri="{BB962C8B-B14F-4D97-AF65-F5344CB8AC3E}">
        <p14:creationId xmlns:p14="http://schemas.microsoft.com/office/powerpoint/2010/main" val="8699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2033" y="-25206"/>
            <a:ext cx="12236065" cy="6857027"/>
          </a:xfrm>
          <a:prstGeom prst="rect">
            <a:avLst/>
          </a:prstGeom>
        </p:spPr>
      </p:pic>
      <p:sp>
        <p:nvSpPr>
          <p:cNvPr id="2" name="Title 1">
            <a:extLst>
              <a:ext uri="{FF2B5EF4-FFF2-40B4-BE49-F238E27FC236}">
                <a16:creationId xmlns:a16="http://schemas.microsoft.com/office/drawing/2014/main" id="{EB5C5D6C-E19D-4D51-99FC-7818F4B19E41}"/>
              </a:ext>
            </a:extLst>
          </p:cNvPr>
          <p:cNvSpPr>
            <a:spLocks noGrp="1"/>
          </p:cNvSpPr>
          <p:nvPr>
            <p:ph type="title"/>
          </p:nvPr>
        </p:nvSpPr>
        <p:spPr/>
        <p:txBody>
          <a:bodyPr/>
          <a:lstStyle/>
          <a:p>
            <a:r>
              <a:rPr lang="en-US" dirty="0">
                <a:solidFill>
                  <a:srgbClr val="002060"/>
                </a:solidFill>
              </a:rPr>
              <a:t>Dynamics 365 Community</a:t>
            </a:r>
          </a:p>
        </p:txBody>
      </p:sp>
      <p:sp>
        <p:nvSpPr>
          <p:cNvPr id="23" name="Text Placeholder 22"/>
          <p:cNvSpPr>
            <a:spLocks noGrp="1"/>
          </p:cNvSpPr>
          <p:nvPr>
            <p:ph sz="quarter" idx="10"/>
          </p:nvPr>
        </p:nvSpPr>
        <p:spPr>
          <a:xfrm>
            <a:off x="269240" y="3877214"/>
            <a:ext cx="2689274" cy="2689274"/>
          </a:xfrm>
          <a:solidFill>
            <a:schemeClr val="accent1"/>
          </a:solidFill>
        </p:spPr>
        <p:txBody>
          <a:bodyPr/>
          <a:lstStyle/>
          <a:p>
            <a:r>
              <a:rPr lang="en-US" dirty="0">
                <a:solidFill>
                  <a:schemeClr val="bg1"/>
                </a:solidFill>
              </a:rPr>
              <a:t>Benefits</a:t>
            </a:r>
          </a:p>
          <a:p>
            <a:pPr marL="342900" indent="-342900">
              <a:buFont typeface="Arial" panose="020B0604020202020204" pitchFamily="34" charset="0"/>
              <a:buChar char="•"/>
            </a:pPr>
            <a:r>
              <a:rPr lang="en-US" sz="1500" dirty="0">
                <a:solidFill>
                  <a:schemeClr val="bg1"/>
                </a:solidFill>
              </a:rPr>
              <a:t>Participate and help build a pool of knowledge that’s accessible by members at any time! </a:t>
            </a:r>
          </a:p>
          <a:p>
            <a:pPr marL="342900" indent="-342900">
              <a:buFont typeface="Arial" panose="020B0604020202020204" pitchFamily="34" charset="0"/>
              <a:buChar char="•"/>
            </a:pPr>
            <a:r>
              <a:rPr lang="en-US" sz="1500" dirty="0">
                <a:solidFill>
                  <a:schemeClr val="bg1"/>
                </a:solidFill>
              </a:rPr>
              <a:t>Expand your network by engaging with peers</a:t>
            </a:r>
          </a:p>
        </p:txBody>
      </p:sp>
      <p:sp>
        <p:nvSpPr>
          <p:cNvPr id="25" name="Text Placeholder 24"/>
          <p:cNvSpPr>
            <a:spLocks noGrp="1"/>
          </p:cNvSpPr>
          <p:nvPr>
            <p:ph sz="quarter" idx="11"/>
          </p:nvPr>
        </p:nvSpPr>
        <p:spPr>
          <a:xfrm>
            <a:off x="3256442" y="3877214"/>
            <a:ext cx="2689274" cy="2689274"/>
          </a:xfrm>
          <a:solidFill>
            <a:schemeClr val="accent2"/>
          </a:solidFill>
        </p:spPr>
        <p:txBody>
          <a:bodyPr/>
          <a:lstStyle/>
          <a:p>
            <a:r>
              <a:rPr lang="en-US" dirty="0"/>
              <a:t>Involvement</a:t>
            </a:r>
          </a:p>
          <a:p>
            <a:pPr marL="342900" indent="-342900">
              <a:buFont typeface="Arial" panose="020B0604020202020204" pitchFamily="34" charset="0"/>
              <a:buChar char="•"/>
            </a:pPr>
            <a:r>
              <a:rPr lang="en-US" sz="1500" dirty="0"/>
              <a:t>Need help? Ask questions and join in on business or technical discussions in the forums</a:t>
            </a:r>
          </a:p>
          <a:p>
            <a:pPr marL="342900" indent="-342900">
              <a:buFont typeface="Arial" panose="020B0604020202020204" pitchFamily="34" charset="0"/>
              <a:buChar char="•"/>
            </a:pPr>
            <a:r>
              <a:rPr lang="en-US" sz="1500" dirty="0"/>
              <a:t>Share your expertise by hosting a blog or syndicating your existing blog</a:t>
            </a:r>
          </a:p>
        </p:txBody>
      </p:sp>
      <p:sp>
        <p:nvSpPr>
          <p:cNvPr id="31" name="Text Placeholder 30"/>
          <p:cNvSpPr>
            <a:spLocks noGrp="1"/>
          </p:cNvSpPr>
          <p:nvPr>
            <p:ph sz="quarter" idx="12"/>
          </p:nvPr>
        </p:nvSpPr>
        <p:spPr>
          <a:xfrm>
            <a:off x="6243645" y="3877214"/>
            <a:ext cx="2689274" cy="2689274"/>
          </a:xfrm>
          <a:solidFill>
            <a:schemeClr val="accent3"/>
          </a:solidFill>
        </p:spPr>
        <p:txBody>
          <a:bodyPr/>
          <a:lstStyle/>
          <a:p>
            <a:r>
              <a:rPr lang="en-US" dirty="0"/>
              <a:t>Recognition</a:t>
            </a:r>
          </a:p>
          <a:p>
            <a:pPr marL="342900" indent="-342900">
              <a:buFont typeface="Arial" panose="020B0604020202020204" pitchFamily="34" charset="0"/>
              <a:buChar char="•"/>
            </a:pPr>
            <a:r>
              <a:rPr lang="en-US" sz="1500" dirty="0"/>
              <a:t>Earn badges for participation and engagement</a:t>
            </a:r>
          </a:p>
          <a:p>
            <a:pPr marL="342900" indent="-342900">
              <a:buFont typeface="Arial" panose="020B0604020202020204" pitchFamily="34" charset="0"/>
              <a:buChar char="•"/>
            </a:pPr>
            <a:r>
              <a:rPr lang="en-US" sz="1500" dirty="0"/>
              <a:t>Become a Community Star and earn appreciation from peers</a:t>
            </a:r>
          </a:p>
        </p:txBody>
      </p:sp>
      <p:sp>
        <p:nvSpPr>
          <p:cNvPr id="29" name="Text Placeholder 28"/>
          <p:cNvSpPr>
            <a:spLocks noGrp="1"/>
          </p:cNvSpPr>
          <p:nvPr>
            <p:ph sz="quarter" idx="13"/>
          </p:nvPr>
        </p:nvSpPr>
        <p:spPr>
          <a:xfrm>
            <a:off x="9230848" y="3877214"/>
            <a:ext cx="2689274" cy="2689274"/>
          </a:xfrm>
          <a:solidFill>
            <a:schemeClr val="accent4"/>
          </a:solidFill>
        </p:spPr>
        <p:txBody>
          <a:bodyPr/>
          <a:lstStyle/>
          <a:p>
            <a:r>
              <a:rPr lang="en-US" dirty="0"/>
              <a:t>Join Today! </a:t>
            </a:r>
          </a:p>
          <a:p>
            <a:pPr marL="342900" indent="-342900">
              <a:buFont typeface="Arial" panose="020B0604020202020204" pitchFamily="34" charset="0"/>
              <a:buChar char="•"/>
            </a:pPr>
            <a:r>
              <a:rPr lang="en-US" sz="1500" dirty="0"/>
              <a:t>Get answers, find inspiration, connect with others</a:t>
            </a:r>
          </a:p>
          <a:p>
            <a:pPr marL="342900" indent="-342900">
              <a:buFont typeface="Arial" panose="020B0604020202020204" pitchFamily="34" charset="0"/>
              <a:buChar char="•"/>
            </a:pPr>
            <a:r>
              <a:rPr lang="en-US" sz="1500" dirty="0"/>
              <a:t>Free membership</a:t>
            </a:r>
          </a:p>
          <a:p>
            <a:endParaRPr lang="en-US" sz="1400" dirty="0"/>
          </a:p>
          <a:p>
            <a:r>
              <a:rPr lang="en-US" sz="1600" b="1" dirty="0"/>
              <a:t>Any questions? Email us at dlcommed@Microsoft.com</a:t>
            </a:r>
          </a:p>
        </p:txBody>
      </p:sp>
      <p:pic>
        <p:nvPicPr>
          <p:cNvPr id="9" name="Picture 8">
            <a:extLst>
              <a:ext uri="{FF2B5EF4-FFF2-40B4-BE49-F238E27FC236}">
                <a16:creationId xmlns:a16="http://schemas.microsoft.com/office/drawing/2014/main" id="{1BCEB8FA-29B9-4181-B394-E73BF852201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1242025" y="6595073"/>
            <a:ext cx="949975" cy="208162"/>
          </a:xfrm>
          <a:prstGeom prst="rect">
            <a:avLst/>
          </a:prstGeom>
        </p:spPr>
      </p:pic>
      <p:sp>
        <p:nvSpPr>
          <p:cNvPr id="11" name="Text Placeholder 21">
            <a:extLst>
              <a:ext uri="{FF2B5EF4-FFF2-40B4-BE49-F238E27FC236}">
                <a16:creationId xmlns:a16="http://schemas.microsoft.com/office/drawing/2014/main" id="{FA8B51FC-7ECA-4311-BFFB-6E613708D22D}"/>
              </a:ext>
            </a:extLst>
          </p:cNvPr>
          <p:cNvSpPr txBox="1">
            <a:spLocks/>
          </p:cNvSpPr>
          <p:nvPr/>
        </p:nvSpPr>
        <p:spPr>
          <a:xfrm>
            <a:off x="421640" y="905409"/>
            <a:ext cx="7903645" cy="50697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353"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002060"/>
                </a:solidFill>
                <a:latin typeface="Segoe UI Semilight" panose="020B0402040204020203" pitchFamily="34" charset="0"/>
                <a:cs typeface="Segoe UI Semilight" panose="020B0402040204020203" pitchFamily="34" charset="0"/>
              </a:rPr>
              <a:t>Join the Dynamics 365 Community, where you can interact with your peers and Microsoft Dynamics 365 experts. You can get answers to your questions by posting questions in the forums, starting discussions, reading informative blog articles, and watching how-to videos. </a:t>
            </a:r>
          </a:p>
          <a:p>
            <a:r>
              <a:rPr lang="en-US" sz="1400" b="1" dirty="0">
                <a:solidFill>
                  <a:srgbClr val="002060"/>
                </a:solidFill>
                <a:latin typeface="Segoe UI Semilight" panose="020B0402040204020203" pitchFamily="34" charset="0"/>
                <a:cs typeface="Segoe UI Semilight" panose="020B0402040204020203" pitchFamily="34" charset="0"/>
                <a:hlinkClick r:id="rId4"/>
              </a:rPr>
              <a:t>https://community.dynamics.com</a:t>
            </a:r>
            <a:r>
              <a:rPr lang="en-US" sz="1400" b="1" dirty="0">
                <a:solidFill>
                  <a:srgbClr val="002060"/>
                </a:solidFill>
                <a:latin typeface="Segoe UI Semilight" panose="020B0402040204020203" pitchFamily="34" charset="0"/>
                <a:cs typeface="Segoe UI Semilight" panose="020B0402040204020203" pitchFamily="34" charset="0"/>
              </a:rPr>
              <a:t> </a:t>
            </a:r>
            <a:endParaRPr lang="en-US" sz="1400" dirty="0">
              <a:solidFill>
                <a:srgbClr val="00206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41690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autoUpdateAnimBg="0"/>
      <p:bldP spid="31" grpId="0" animBg="1" autoUpdateAnimBg="0"/>
      <p:bldP spid="29" grpId="0" animBg="1" autoUpdateAnimBg="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337A1544-BE34-4BDC-BE2C-A453C77145C6}"/>
              </a:ext>
            </a:extLst>
          </p:cNvPr>
          <p:cNvSpPr>
            <a:spLocks noGrp="1"/>
          </p:cNvSpPr>
          <p:nvPr>
            <p:ph type="title"/>
          </p:nvPr>
        </p:nvSpPr>
        <p:spPr>
          <a:xfrm>
            <a:off x="836247" y="1085549"/>
            <a:ext cx="3430947" cy="4686903"/>
          </a:xfrm>
        </p:spPr>
        <p:txBody>
          <a:bodyPr anchor="ctr">
            <a:normAutofit/>
          </a:bodyPr>
          <a:lstStyle/>
          <a:p>
            <a:pPr algn="r"/>
            <a:r>
              <a:rPr lang="en-GB" dirty="0">
                <a:solidFill>
                  <a:schemeClr val="tx1"/>
                </a:solidFill>
              </a:rPr>
              <a:t>Social</a:t>
            </a:r>
            <a:endParaRPr lang="en-US" dirty="0">
              <a:solidFill>
                <a:schemeClr val="tx1"/>
              </a:solidFill>
            </a:endParaRP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CB0D70-DB63-4ACE-9051-E6A7D5A448F5}"/>
              </a:ext>
            </a:extLst>
          </p:cNvPr>
          <p:cNvSpPr>
            <a:spLocks noGrp="1"/>
          </p:cNvSpPr>
          <p:nvPr>
            <p:ph idx="1"/>
          </p:nvPr>
        </p:nvSpPr>
        <p:spPr>
          <a:xfrm>
            <a:off x="5041399" y="1085549"/>
            <a:ext cx="5579707" cy="4686903"/>
          </a:xfrm>
        </p:spPr>
        <p:txBody>
          <a:bodyPr anchor="ctr">
            <a:normAutofit fontScale="92500" lnSpcReduction="20000"/>
          </a:bodyPr>
          <a:lstStyle/>
          <a:p>
            <a:r>
              <a:rPr lang="en-GB" sz="2400" b="1" dirty="0">
                <a:solidFill>
                  <a:schemeClr val="tx1"/>
                </a:solidFill>
              </a:rPr>
              <a:t>www.365portal.org</a:t>
            </a:r>
          </a:p>
          <a:p>
            <a:r>
              <a:rPr lang="en-GB" sz="2400" b="1" dirty="0">
                <a:solidFill>
                  <a:schemeClr val="tx1"/>
                </a:solidFill>
              </a:rPr>
              <a:t>Twitter: @Dyn365Community</a:t>
            </a:r>
          </a:p>
          <a:p>
            <a:r>
              <a:rPr lang="en-GB" sz="2400" b="1" dirty="0" err="1">
                <a:solidFill>
                  <a:schemeClr val="tx1"/>
                </a:solidFill>
              </a:rPr>
              <a:t>Linkedin</a:t>
            </a:r>
            <a:r>
              <a:rPr lang="en-GB" sz="2400" b="1" dirty="0">
                <a:solidFill>
                  <a:schemeClr val="tx1"/>
                </a:solidFill>
              </a:rPr>
              <a:t>: @365-Saturday</a:t>
            </a:r>
          </a:p>
          <a:p>
            <a:pPr marL="0" indent="0">
              <a:buNone/>
            </a:pPr>
            <a:endParaRPr lang="en-GB" sz="2400" b="1" dirty="0">
              <a:solidFill>
                <a:schemeClr val="tx1"/>
              </a:solidFill>
            </a:endParaRPr>
          </a:p>
          <a:p>
            <a:r>
              <a:rPr lang="en-GB" sz="2400" b="1" dirty="0">
                <a:solidFill>
                  <a:schemeClr val="tx1"/>
                </a:solidFill>
              </a:rPr>
              <a:t>Hashtags</a:t>
            </a:r>
          </a:p>
          <a:p>
            <a:r>
              <a:rPr lang="en-GB" sz="2400" b="1" dirty="0">
                <a:solidFill>
                  <a:schemeClr val="tx1"/>
                </a:solidFill>
              </a:rPr>
              <a:t> #D365Manchester #365Saturday #msdyn365</a:t>
            </a:r>
          </a:p>
          <a:p>
            <a:endParaRPr lang="en-GB" sz="2400" b="1" dirty="0">
              <a:solidFill>
                <a:schemeClr val="tx1"/>
              </a:solidFill>
            </a:endParaRPr>
          </a:p>
          <a:p>
            <a:r>
              <a:rPr lang="en-GB" sz="2400" b="1" dirty="0" err="1">
                <a:solidFill>
                  <a:schemeClr val="tx1"/>
                </a:solidFill>
              </a:rPr>
              <a:t>Wifi</a:t>
            </a:r>
            <a:r>
              <a:rPr lang="en-GB" sz="2400" b="1" dirty="0">
                <a:solidFill>
                  <a:schemeClr val="tx1"/>
                </a:solidFill>
              </a:rPr>
              <a:t>: TBC </a:t>
            </a:r>
          </a:p>
          <a:p>
            <a:r>
              <a:rPr lang="en-GB" sz="2400" b="1" dirty="0">
                <a:solidFill>
                  <a:schemeClr val="tx1"/>
                </a:solidFill>
              </a:rPr>
              <a:t>Pass: TBC</a:t>
            </a:r>
          </a:p>
          <a:p>
            <a:endParaRPr lang="en-GB" sz="2400" b="1" dirty="0">
              <a:solidFill>
                <a:schemeClr val="tx1"/>
              </a:solidFill>
            </a:endParaRPr>
          </a:p>
          <a:p>
            <a:r>
              <a:rPr lang="en-GB" sz="2400" b="1" dirty="0">
                <a:solidFill>
                  <a:schemeClr val="tx1"/>
                </a:solidFill>
              </a:rPr>
              <a:t>Community.Dynamics365.com</a:t>
            </a:r>
          </a:p>
          <a:p>
            <a:endParaRPr lang="en-US" dirty="0">
              <a:solidFill>
                <a:schemeClr val="tx1"/>
              </a:solidFill>
            </a:endParaRPr>
          </a:p>
        </p:txBody>
      </p:sp>
      <p:sp>
        <p:nvSpPr>
          <p:cNvPr id="22" name="Footer Placeholder 4">
            <a:extLst>
              <a:ext uri="{FF2B5EF4-FFF2-40B4-BE49-F238E27FC236}">
                <a16:creationId xmlns:a16="http://schemas.microsoft.com/office/drawing/2014/main" id="{0308D749-5984-4BB8-A788-A85D24304A0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561110" y="6391838"/>
            <a:ext cx="3859795" cy="304801"/>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bg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b="1" dirty="0">
              <a:solidFill>
                <a:srgbClr val="B31166"/>
              </a:solidFill>
            </a:endParaRPr>
          </a:p>
        </p:txBody>
      </p:sp>
      <p:sp>
        <p:nvSpPr>
          <p:cNvPr id="18" name="Date Placeholder 3">
            <a:extLst>
              <a:ext uri="{FF2B5EF4-FFF2-40B4-BE49-F238E27FC236}">
                <a16:creationId xmlns:a16="http://schemas.microsoft.com/office/drawing/2014/main" id="{95B8172D-A4C8-41B4-8991-78BBEC4039D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7718854" y="6391839"/>
            <a:ext cx="2997637" cy="304798"/>
          </a:xfrm>
          <a:prstGeom prst="rect">
            <a:avLst/>
          </a:prstGeom>
        </p:spPr>
        <p:txBody>
          <a:bodyPr vert="horz" lIns="91440" tIns="45720" rIns="91440" bIns="45720" rtlCol="0" anchor="t"/>
          <a:lstStyle>
            <a:defPPr>
              <a:defRPr lang="en-US"/>
            </a:defPPr>
            <a:lvl1pPr marL="0" algn="l" defTabSz="457200" rtl="0" eaLnBrk="1" latinLnBrk="0" hangingPunct="1">
              <a:defRPr sz="1000" b="0" i="0" kern="1200">
                <a:solidFill>
                  <a:schemeClr val="bg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b="1" dirty="0">
              <a:solidFill>
                <a:srgbClr val="B31166"/>
              </a:solidFill>
            </a:endParaRPr>
          </a:p>
        </p:txBody>
      </p:sp>
    </p:spTree>
    <p:extLst>
      <p:ext uri="{BB962C8B-B14F-4D97-AF65-F5344CB8AC3E}">
        <p14:creationId xmlns:p14="http://schemas.microsoft.com/office/powerpoint/2010/main" val="196450974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39C69-8345-4449-834E-5D6444BDA8BF}"/>
              </a:ext>
            </a:extLst>
          </p:cNvPr>
          <p:cNvSpPr>
            <a:spLocks noGrp="1"/>
          </p:cNvSpPr>
          <p:nvPr>
            <p:ph type="ctrTitle"/>
          </p:nvPr>
        </p:nvSpPr>
        <p:spPr/>
        <p:txBody>
          <a:bodyPr/>
          <a:lstStyle/>
          <a:p>
            <a:r>
              <a:rPr lang="es-ES" sz="4800" dirty="0"/>
              <a:t>TDD </a:t>
            </a:r>
            <a:r>
              <a:rPr lang="es-ES" sz="4800" dirty="0" err="1"/>
              <a:t>for</a:t>
            </a:r>
            <a:r>
              <a:rPr lang="es-ES" sz="4800" dirty="0"/>
              <a:t> Dynamics 365 / CDS</a:t>
            </a:r>
          </a:p>
        </p:txBody>
      </p:sp>
      <p:sp>
        <p:nvSpPr>
          <p:cNvPr id="3" name="Subtitle 2">
            <a:extLst>
              <a:ext uri="{FF2B5EF4-FFF2-40B4-BE49-F238E27FC236}">
                <a16:creationId xmlns:a16="http://schemas.microsoft.com/office/drawing/2014/main" id="{DA012421-80AD-4BC6-BC4B-C1D5D10F7CA3}"/>
              </a:ext>
            </a:extLst>
          </p:cNvPr>
          <p:cNvSpPr>
            <a:spLocks noGrp="1"/>
          </p:cNvSpPr>
          <p:nvPr>
            <p:ph type="subTitle" idx="1"/>
          </p:nvPr>
        </p:nvSpPr>
        <p:spPr/>
        <p:txBody>
          <a:bodyPr/>
          <a:lstStyle/>
          <a:p>
            <a:r>
              <a:rPr lang="es-ES" dirty="0" err="1"/>
              <a:t>What’s</a:t>
            </a:r>
            <a:r>
              <a:rPr lang="es-ES" dirty="0"/>
              <a:t> new</a:t>
            </a:r>
          </a:p>
        </p:txBody>
      </p:sp>
    </p:spTree>
    <p:extLst>
      <p:ext uri="{BB962C8B-B14F-4D97-AF65-F5344CB8AC3E}">
        <p14:creationId xmlns:p14="http://schemas.microsoft.com/office/powerpoint/2010/main" val="88628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ABDB-EC80-4B0B-B452-DC93C446C89A}"/>
              </a:ext>
            </a:extLst>
          </p:cNvPr>
          <p:cNvSpPr>
            <a:spLocks noGrp="1"/>
          </p:cNvSpPr>
          <p:nvPr>
            <p:ph type="title"/>
          </p:nvPr>
        </p:nvSpPr>
        <p:spPr/>
        <p:txBody>
          <a:bodyPr/>
          <a:lstStyle/>
          <a:p>
            <a:r>
              <a:rPr lang="es-ES" dirty="0" err="1"/>
              <a:t>About</a:t>
            </a:r>
            <a:r>
              <a:rPr lang="es-ES" dirty="0"/>
              <a:t> Me</a:t>
            </a:r>
          </a:p>
        </p:txBody>
      </p:sp>
      <p:sp>
        <p:nvSpPr>
          <p:cNvPr id="3" name="Content Placeholder 2">
            <a:extLst>
              <a:ext uri="{FF2B5EF4-FFF2-40B4-BE49-F238E27FC236}">
                <a16:creationId xmlns:a16="http://schemas.microsoft.com/office/drawing/2014/main" id="{E4CB841D-5F92-4A2C-ABDE-F2336F71EB34}"/>
              </a:ext>
            </a:extLst>
          </p:cNvPr>
          <p:cNvSpPr>
            <a:spLocks noGrp="1"/>
          </p:cNvSpPr>
          <p:nvPr>
            <p:ph idx="1"/>
          </p:nvPr>
        </p:nvSpPr>
        <p:spPr/>
        <p:txBody>
          <a:bodyPr>
            <a:normAutofit/>
          </a:bodyPr>
          <a:lstStyle/>
          <a:p>
            <a:r>
              <a:rPr lang="es-ES" sz="2400" b="1" dirty="0"/>
              <a:t>Jordi Montana</a:t>
            </a:r>
          </a:p>
          <a:p>
            <a:r>
              <a:rPr lang="en-US" sz="2000" dirty="0"/>
              <a:t>Founder at </a:t>
            </a:r>
            <a:r>
              <a:rPr lang="en-US" sz="2000" dirty="0">
                <a:solidFill>
                  <a:schemeClr val="accent6">
                    <a:lumMod val="50000"/>
                  </a:schemeClr>
                </a:solidFill>
                <a:hlinkClick r:id="rId2">
                  <a:extLst>
                    <a:ext uri="{A12FA001-AC4F-418D-AE19-62706E023703}">
                      <ahyp:hlinkClr xmlns:ahyp="http://schemas.microsoft.com/office/drawing/2018/hyperlinkcolor" val="tx"/>
                    </a:ext>
                  </a:extLst>
                </a:hlinkClick>
              </a:rPr>
              <a:t>https://dynamicsvalue.com</a:t>
            </a:r>
            <a:endParaRPr lang="en-US" sz="2000" dirty="0">
              <a:solidFill>
                <a:schemeClr val="accent6">
                  <a:lumMod val="50000"/>
                </a:schemeClr>
              </a:solidFill>
            </a:endParaRPr>
          </a:p>
          <a:p>
            <a:r>
              <a:rPr lang="en-US" sz="2000" dirty="0"/>
              <a:t>Author of #</a:t>
            </a:r>
            <a:r>
              <a:rPr lang="en-US" sz="2000" dirty="0" err="1"/>
              <a:t>FakeXrmEasy</a:t>
            </a:r>
            <a:endParaRPr lang="en-US" sz="2000" dirty="0"/>
          </a:p>
          <a:p>
            <a:r>
              <a:rPr lang="en-US" sz="2000" dirty="0"/>
              <a:t>2 x Microsoft Business Applications MVP</a:t>
            </a:r>
          </a:p>
          <a:p>
            <a:r>
              <a:rPr lang="en-US" sz="2000" dirty="0"/>
              <a:t>Passionate about </a:t>
            </a:r>
            <a:r>
              <a:rPr lang="en-US" sz="2000" b="1" dirty="0"/>
              <a:t>OSS</a:t>
            </a:r>
            <a:r>
              <a:rPr lang="en-US" sz="2000" dirty="0"/>
              <a:t> and Dev technologies</a:t>
            </a:r>
          </a:p>
          <a:p>
            <a:endParaRPr lang="es-ES" dirty="0"/>
          </a:p>
        </p:txBody>
      </p:sp>
      <p:pic>
        <p:nvPicPr>
          <p:cNvPr id="4" name="Picture 2" descr="https://avatars3.githubusercontent.com/u/3968950?v=3&amp;s=460">
            <a:extLst>
              <a:ext uri="{FF2B5EF4-FFF2-40B4-BE49-F238E27FC236}">
                <a16:creationId xmlns:a16="http://schemas.microsoft.com/office/drawing/2014/main" id="{F9AFFDE4-24C2-4855-8CA2-97344384E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079" y="1831990"/>
            <a:ext cx="3194020" cy="3194020"/>
          </a:xfrm>
          <a:prstGeom prst="rect">
            <a:avLst/>
          </a:prstGeom>
          <a:noFill/>
          <a:ln w="57150">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7BA8628-007A-4ADA-ADB9-37E32BE42A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4551" y="5204373"/>
            <a:ext cx="2021076" cy="815427"/>
          </a:xfrm>
          <a:prstGeom prst="rect">
            <a:avLst/>
          </a:prstGeom>
        </p:spPr>
      </p:pic>
      <p:sp>
        <p:nvSpPr>
          <p:cNvPr id="6" name="TextBox 5">
            <a:extLst>
              <a:ext uri="{FF2B5EF4-FFF2-40B4-BE49-F238E27FC236}">
                <a16:creationId xmlns:a16="http://schemas.microsoft.com/office/drawing/2014/main" id="{C2B7D689-0D1E-4C4B-B817-4DE4E9E82662}"/>
              </a:ext>
            </a:extLst>
          </p:cNvPr>
          <p:cNvSpPr txBox="1"/>
          <p:nvPr/>
        </p:nvSpPr>
        <p:spPr>
          <a:xfrm>
            <a:off x="1570232" y="5026010"/>
            <a:ext cx="6043962" cy="1551194"/>
          </a:xfrm>
          <a:prstGeom prst="rect">
            <a:avLst/>
          </a:prstGeom>
          <a:noFill/>
        </p:spPr>
        <p:txBody>
          <a:bodyPr wrap="none" lIns="182880" tIns="146304" rIns="182880" bIns="146304" rtlCol="0">
            <a:spAutoFit/>
          </a:bodyPr>
          <a:lstStyle/>
          <a:p>
            <a:pPr lvl="1"/>
            <a:r>
              <a:rPr lang="en-GB" sz="2000" b="1" dirty="0">
                <a:solidFill>
                  <a:schemeClr val="accent6">
                    <a:lumMod val="50000"/>
                  </a:schemeClr>
                </a:solidFill>
              </a:rPr>
              <a:t>@</a:t>
            </a:r>
            <a:r>
              <a:rPr lang="en-GB" sz="2000" b="1" dirty="0" err="1">
                <a:solidFill>
                  <a:schemeClr val="accent6">
                    <a:lumMod val="50000"/>
                  </a:schemeClr>
                </a:solidFill>
              </a:rPr>
              <a:t>jordimontana</a:t>
            </a:r>
            <a:br>
              <a:rPr lang="en-US" sz="2000" b="1" dirty="0">
                <a:gradFill>
                  <a:gsLst>
                    <a:gs pos="8197">
                      <a:schemeClr val="tx2"/>
                    </a:gs>
                    <a:gs pos="24000">
                      <a:schemeClr val="tx2"/>
                    </a:gs>
                  </a:gsLst>
                  <a:lin ang="5400000" scaled="0"/>
                </a:gradFill>
              </a:rPr>
            </a:br>
            <a:br>
              <a:rPr lang="en-US" sz="2000" b="1" dirty="0">
                <a:gradFill>
                  <a:gsLst>
                    <a:gs pos="8197">
                      <a:schemeClr val="tx2"/>
                    </a:gs>
                    <a:gs pos="24000">
                      <a:schemeClr val="tx2"/>
                    </a:gs>
                  </a:gsLst>
                  <a:lin ang="5400000" scaled="0"/>
                </a:gradFill>
              </a:rPr>
            </a:br>
            <a:r>
              <a:rPr lang="en-US" sz="2000" dirty="0">
                <a:solidFill>
                  <a:schemeClr val="accent6">
                    <a:lumMod val="50000"/>
                  </a:schemeClr>
                </a:solidFill>
                <a:hlinkClick r:id="rId5">
                  <a:extLst>
                    <a:ext uri="{A12FA001-AC4F-418D-AE19-62706E023703}">
                      <ahyp:hlinkClr xmlns:ahyp="http://schemas.microsoft.com/office/drawing/2018/hyperlinkcolor" val="tx"/>
                    </a:ext>
                  </a:extLst>
                </a:hlinkClick>
              </a:rPr>
              <a:t>http://www.linkedin.com/in</a:t>
            </a:r>
            <a:r>
              <a:rPr lang="en-US" sz="2000" u="sng" dirty="0">
                <a:solidFill>
                  <a:schemeClr val="accent6">
                    <a:lumMod val="50000"/>
                  </a:schemeClr>
                </a:solidFill>
                <a:hlinkClick r:id="rId5">
                  <a:extLst>
                    <a:ext uri="{A12FA001-AC4F-418D-AE19-62706E023703}">
                      <ahyp:hlinkClr xmlns:ahyp="http://schemas.microsoft.com/office/drawing/2018/hyperlinkcolor" val="tx"/>
                    </a:ext>
                  </a:extLst>
                </a:hlinkClick>
              </a:rPr>
              <a:t>/jordimontana</a:t>
            </a:r>
            <a:endParaRPr lang="en-US" sz="2000" u="sng" dirty="0">
              <a:solidFill>
                <a:schemeClr val="accent6">
                  <a:lumMod val="50000"/>
                </a:schemeClr>
              </a:solidFill>
            </a:endParaRPr>
          </a:p>
          <a:p>
            <a:pPr>
              <a:lnSpc>
                <a:spcPct val="90000"/>
              </a:lnSpc>
              <a:spcAft>
                <a:spcPts val="600"/>
              </a:spcAft>
            </a:pPr>
            <a:endParaRPr lang="en-GB" sz="2400" dirty="0" err="1">
              <a:gradFill>
                <a:gsLst>
                  <a:gs pos="2917">
                    <a:schemeClr val="tx1"/>
                  </a:gs>
                  <a:gs pos="30000">
                    <a:schemeClr val="tx1"/>
                  </a:gs>
                </a:gsLst>
                <a:lin ang="5400000" scaled="0"/>
              </a:gradFill>
            </a:endParaRPr>
          </a:p>
        </p:txBody>
      </p:sp>
      <p:pic>
        <p:nvPicPr>
          <p:cNvPr id="7" name="Рисунок 14">
            <a:extLst>
              <a:ext uri="{FF2B5EF4-FFF2-40B4-BE49-F238E27FC236}">
                <a16:creationId xmlns:a16="http://schemas.microsoft.com/office/drawing/2014/main" id="{77AD4731-D20F-48D7-B735-805BC8B28E6B}"/>
              </a:ext>
            </a:extLst>
          </p:cNvPr>
          <p:cNvPicPr>
            <a:picLocks noChangeAspect="1"/>
          </p:cNvPicPr>
          <p:nvPr/>
        </p:nvPicPr>
        <p:blipFill rotWithShape="1">
          <a:blip r:embed="rId6">
            <a:extLst>
              <a:ext uri="{28A0092B-C50C-407E-A947-70E740481C1C}">
                <a14:useLocalDpi xmlns:a14="http://schemas.microsoft.com/office/drawing/2010/main" val="0"/>
              </a:ext>
            </a:extLst>
          </a:blip>
          <a:srcRect l="16667" t="10616" r="16667" b="15772"/>
          <a:stretch/>
        </p:blipFill>
        <p:spPr>
          <a:xfrm>
            <a:off x="1570232" y="5688614"/>
            <a:ext cx="440953" cy="486886"/>
          </a:xfrm>
          <a:prstGeom prst="rect">
            <a:avLst/>
          </a:prstGeom>
        </p:spPr>
      </p:pic>
      <p:pic>
        <p:nvPicPr>
          <p:cNvPr id="8" name="Picture 7">
            <a:extLst>
              <a:ext uri="{FF2B5EF4-FFF2-40B4-BE49-F238E27FC236}">
                <a16:creationId xmlns:a16="http://schemas.microsoft.com/office/drawing/2014/main" id="{D5B1F37B-2D70-44D4-BB06-690B525CB105}"/>
              </a:ext>
            </a:extLst>
          </p:cNvPr>
          <p:cNvPicPr>
            <a:picLocks noChangeAspect="1"/>
          </p:cNvPicPr>
          <p:nvPr/>
        </p:nvPicPr>
        <p:blipFill>
          <a:blip r:embed="rId7"/>
          <a:stretch>
            <a:fillRect/>
          </a:stretch>
        </p:blipFill>
        <p:spPr>
          <a:xfrm>
            <a:off x="1570232" y="5126841"/>
            <a:ext cx="440953" cy="449748"/>
          </a:xfrm>
          <a:prstGeom prst="rect">
            <a:avLst/>
          </a:prstGeom>
        </p:spPr>
      </p:pic>
    </p:spTree>
    <p:extLst>
      <p:ext uri="{BB962C8B-B14F-4D97-AF65-F5344CB8AC3E}">
        <p14:creationId xmlns:p14="http://schemas.microsoft.com/office/powerpoint/2010/main" val="1462363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BE95-88F4-444C-B278-C1ED8842D202}"/>
              </a:ext>
            </a:extLst>
          </p:cNvPr>
          <p:cNvSpPr>
            <a:spLocks noGrp="1"/>
          </p:cNvSpPr>
          <p:nvPr>
            <p:ph type="title"/>
          </p:nvPr>
        </p:nvSpPr>
        <p:spPr/>
        <p:txBody>
          <a:bodyPr/>
          <a:lstStyle/>
          <a:p>
            <a:r>
              <a:rPr lang="es-ES" dirty="0"/>
              <a:t>Agenda</a:t>
            </a:r>
          </a:p>
        </p:txBody>
      </p:sp>
      <p:sp>
        <p:nvSpPr>
          <p:cNvPr id="3" name="Content Placeholder 2">
            <a:extLst>
              <a:ext uri="{FF2B5EF4-FFF2-40B4-BE49-F238E27FC236}">
                <a16:creationId xmlns:a16="http://schemas.microsoft.com/office/drawing/2014/main" id="{2929C74F-1C9F-47FE-8052-F215A6B98224}"/>
              </a:ext>
            </a:extLst>
          </p:cNvPr>
          <p:cNvSpPr>
            <a:spLocks noGrp="1"/>
          </p:cNvSpPr>
          <p:nvPr>
            <p:ph idx="1"/>
          </p:nvPr>
        </p:nvSpPr>
        <p:spPr/>
        <p:txBody>
          <a:bodyPr/>
          <a:lstStyle/>
          <a:p>
            <a:r>
              <a:rPr lang="en-US" sz="2000" dirty="0"/>
              <a:t>Why unit testing / test automation?</a:t>
            </a:r>
          </a:p>
          <a:p>
            <a:endParaRPr lang="en-US" sz="2000" dirty="0"/>
          </a:p>
          <a:p>
            <a:r>
              <a:rPr lang="en-US" sz="2000" dirty="0"/>
              <a:t>Super brief intro to DevOps</a:t>
            </a:r>
          </a:p>
          <a:p>
            <a:endParaRPr lang="en-US" sz="2000" dirty="0"/>
          </a:p>
          <a:p>
            <a:r>
              <a:rPr lang="en-US" sz="2000" dirty="0"/>
              <a:t>Test Automation using OSS technologies</a:t>
            </a:r>
          </a:p>
          <a:p>
            <a:endParaRPr lang="en-US" sz="2000" dirty="0"/>
          </a:p>
          <a:p>
            <a:r>
              <a:rPr lang="en-US" sz="2000" dirty="0"/>
              <a:t>What’s new in TDD for Dynamics 365 CE</a:t>
            </a:r>
          </a:p>
          <a:p>
            <a:endParaRPr lang="es-ES" dirty="0"/>
          </a:p>
        </p:txBody>
      </p:sp>
      <p:sp>
        <p:nvSpPr>
          <p:cNvPr id="4" name="Rectangle 3">
            <a:extLst>
              <a:ext uri="{FF2B5EF4-FFF2-40B4-BE49-F238E27FC236}">
                <a16:creationId xmlns:a16="http://schemas.microsoft.com/office/drawing/2014/main" id="{A4D162A0-36F3-4F50-A010-1A8D1B542A56}"/>
              </a:ext>
            </a:extLst>
          </p:cNvPr>
          <p:cNvSpPr/>
          <p:nvPr/>
        </p:nvSpPr>
        <p:spPr>
          <a:xfrm>
            <a:off x="1341783" y="6019800"/>
            <a:ext cx="9856326" cy="400110"/>
          </a:xfrm>
          <a:prstGeom prst="rect">
            <a:avLst/>
          </a:prstGeom>
        </p:spPr>
        <p:txBody>
          <a:bodyPr wrap="square">
            <a:spAutoFit/>
          </a:bodyPr>
          <a:lstStyle/>
          <a:p>
            <a:r>
              <a:rPr lang="es-ES" sz="2000" dirty="0"/>
              <a:t>https://github.com/jordimontana82/365saturday-manchester-2019</a:t>
            </a:r>
          </a:p>
        </p:txBody>
      </p:sp>
    </p:spTree>
    <p:extLst>
      <p:ext uri="{BB962C8B-B14F-4D97-AF65-F5344CB8AC3E}">
        <p14:creationId xmlns:p14="http://schemas.microsoft.com/office/powerpoint/2010/main" val="3385214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BE95-88F4-444C-B278-C1ED8842D202}"/>
              </a:ext>
            </a:extLst>
          </p:cNvPr>
          <p:cNvSpPr>
            <a:spLocks noGrp="1"/>
          </p:cNvSpPr>
          <p:nvPr>
            <p:ph type="title"/>
          </p:nvPr>
        </p:nvSpPr>
        <p:spPr/>
        <p:txBody>
          <a:bodyPr/>
          <a:lstStyle/>
          <a:p>
            <a:r>
              <a:rPr lang="es-ES" dirty="0" err="1"/>
              <a:t>Why</a:t>
            </a:r>
            <a:r>
              <a:rPr lang="es-ES" dirty="0"/>
              <a:t> </a:t>
            </a:r>
            <a:r>
              <a:rPr lang="es-ES" dirty="0" err="1"/>
              <a:t>unit</a:t>
            </a:r>
            <a:r>
              <a:rPr lang="es-ES" dirty="0"/>
              <a:t> </a:t>
            </a:r>
            <a:r>
              <a:rPr lang="es-ES" dirty="0" err="1"/>
              <a:t>testing</a:t>
            </a:r>
            <a:r>
              <a:rPr lang="es-ES" dirty="0"/>
              <a:t> / test </a:t>
            </a:r>
            <a:r>
              <a:rPr lang="es-ES" dirty="0" err="1"/>
              <a:t>automation</a:t>
            </a:r>
            <a:r>
              <a:rPr lang="es-ES" dirty="0"/>
              <a:t>?</a:t>
            </a:r>
          </a:p>
        </p:txBody>
      </p:sp>
    </p:spTree>
    <p:extLst>
      <p:ext uri="{BB962C8B-B14F-4D97-AF65-F5344CB8AC3E}">
        <p14:creationId xmlns:p14="http://schemas.microsoft.com/office/powerpoint/2010/main" val="2898611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BE95-88F4-444C-B278-C1ED8842D202}"/>
              </a:ext>
            </a:extLst>
          </p:cNvPr>
          <p:cNvSpPr>
            <a:spLocks noGrp="1"/>
          </p:cNvSpPr>
          <p:nvPr>
            <p:ph type="title"/>
          </p:nvPr>
        </p:nvSpPr>
        <p:spPr/>
        <p:txBody>
          <a:bodyPr/>
          <a:lstStyle/>
          <a:p>
            <a:r>
              <a:rPr lang="es-ES" dirty="0" err="1"/>
              <a:t>Why</a:t>
            </a:r>
            <a:r>
              <a:rPr lang="es-ES" dirty="0"/>
              <a:t> </a:t>
            </a:r>
            <a:r>
              <a:rPr lang="es-ES" dirty="0" err="1"/>
              <a:t>unit</a:t>
            </a:r>
            <a:r>
              <a:rPr lang="es-ES" dirty="0"/>
              <a:t> </a:t>
            </a:r>
            <a:r>
              <a:rPr lang="es-ES" dirty="0" err="1"/>
              <a:t>testing</a:t>
            </a:r>
            <a:r>
              <a:rPr lang="es-ES" dirty="0"/>
              <a:t> / test </a:t>
            </a:r>
            <a:r>
              <a:rPr lang="es-ES" dirty="0" err="1"/>
              <a:t>automation</a:t>
            </a:r>
            <a:r>
              <a:rPr lang="es-ES" dirty="0"/>
              <a:t>?</a:t>
            </a:r>
          </a:p>
        </p:txBody>
      </p:sp>
      <p:pic>
        <p:nvPicPr>
          <p:cNvPr id="7" name="Media1">
            <a:hlinkClick r:id="" action="ppaction://media"/>
            <a:extLst>
              <a:ext uri="{FF2B5EF4-FFF2-40B4-BE49-F238E27FC236}">
                <a16:creationId xmlns:a16="http://schemas.microsoft.com/office/drawing/2014/main" id="{B3147547-30CB-4991-B408-73730CD0771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69973" y="2474466"/>
            <a:ext cx="5179001" cy="3884251"/>
          </a:xfrm>
          <a:prstGeom prst="rect">
            <a:avLst/>
          </a:prstGeom>
        </p:spPr>
      </p:pic>
    </p:spTree>
    <p:extLst>
      <p:ext uri="{BB962C8B-B14F-4D97-AF65-F5344CB8AC3E}">
        <p14:creationId xmlns:p14="http://schemas.microsoft.com/office/powerpoint/2010/main" val="295255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6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BE95-88F4-444C-B278-C1ED8842D202}"/>
              </a:ext>
            </a:extLst>
          </p:cNvPr>
          <p:cNvSpPr>
            <a:spLocks noGrp="1"/>
          </p:cNvSpPr>
          <p:nvPr>
            <p:ph type="title"/>
          </p:nvPr>
        </p:nvSpPr>
        <p:spPr/>
        <p:txBody>
          <a:bodyPr/>
          <a:lstStyle/>
          <a:p>
            <a:r>
              <a:rPr lang="es-ES" dirty="0" err="1"/>
              <a:t>What</a:t>
            </a:r>
            <a:r>
              <a:rPr lang="es-ES" dirty="0"/>
              <a:t> </a:t>
            </a:r>
            <a:r>
              <a:rPr lang="es-ES" dirty="0" err="1"/>
              <a:t>is</a:t>
            </a:r>
            <a:r>
              <a:rPr lang="es-ES" dirty="0"/>
              <a:t> DevOps?</a:t>
            </a:r>
          </a:p>
        </p:txBody>
      </p:sp>
      <p:pic>
        <p:nvPicPr>
          <p:cNvPr id="7" name="Picture 6">
            <a:extLst>
              <a:ext uri="{FF2B5EF4-FFF2-40B4-BE49-F238E27FC236}">
                <a16:creationId xmlns:a16="http://schemas.microsoft.com/office/drawing/2014/main" id="{5FE5E699-7635-4C22-AB59-D289AEC6B79B}"/>
              </a:ext>
            </a:extLst>
          </p:cNvPr>
          <p:cNvPicPr>
            <a:picLocks noChangeAspect="1"/>
          </p:cNvPicPr>
          <p:nvPr/>
        </p:nvPicPr>
        <p:blipFill rotWithShape="1">
          <a:blip r:embed="rId2"/>
          <a:srcRect l="11578"/>
          <a:stretch/>
        </p:blipFill>
        <p:spPr>
          <a:xfrm>
            <a:off x="2537445" y="2713480"/>
            <a:ext cx="2372766" cy="1675119"/>
          </a:xfrm>
          <a:prstGeom prst="rect">
            <a:avLst/>
          </a:prstGeom>
        </p:spPr>
      </p:pic>
      <p:graphicFrame>
        <p:nvGraphicFramePr>
          <p:cNvPr id="8" name="Diagram 7">
            <a:extLst>
              <a:ext uri="{FF2B5EF4-FFF2-40B4-BE49-F238E27FC236}">
                <a16:creationId xmlns:a16="http://schemas.microsoft.com/office/drawing/2014/main" id="{8AE9A373-DC76-4B49-9F32-197421B65A9A}"/>
              </a:ext>
            </a:extLst>
          </p:cNvPr>
          <p:cNvGraphicFramePr/>
          <p:nvPr>
            <p:extLst>
              <p:ext uri="{D42A27DB-BD31-4B8C-83A1-F6EECF244321}">
                <p14:modId xmlns:p14="http://schemas.microsoft.com/office/powerpoint/2010/main" val="257656934"/>
              </p:ext>
            </p:extLst>
          </p:nvPr>
        </p:nvGraphicFramePr>
        <p:xfrm>
          <a:off x="7518788" y="1426364"/>
          <a:ext cx="4201862" cy="5288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32E60F91-A045-4D44-A776-7AB4EB4E9F6E}"/>
              </a:ext>
            </a:extLst>
          </p:cNvPr>
          <p:cNvPicPr>
            <a:picLocks noChangeAspect="1"/>
          </p:cNvPicPr>
          <p:nvPr/>
        </p:nvPicPr>
        <p:blipFill>
          <a:blip r:embed="rId8"/>
          <a:stretch>
            <a:fillRect/>
          </a:stretch>
        </p:blipFill>
        <p:spPr>
          <a:xfrm>
            <a:off x="2537445" y="4432978"/>
            <a:ext cx="2372768" cy="1675120"/>
          </a:xfrm>
          <a:prstGeom prst="rect">
            <a:avLst/>
          </a:prstGeom>
        </p:spPr>
      </p:pic>
      <p:sp>
        <p:nvSpPr>
          <p:cNvPr id="10" name="Rectangle 9">
            <a:extLst>
              <a:ext uri="{FF2B5EF4-FFF2-40B4-BE49-F238E27FC236}">
                <a16:creationId xmlns:a16="http://schemas.microsoft.com/office/drawing/2014/main" id="{02498398-AADB-4AF1-9808-8D245431D377}"/>
              </a:ext>
            </a:extLst>
          </p:cNvPr>
          <p:cNvSpPr/>
          <p:nvPr/>
        </p:nvSpPr>
        <p:spPr>
          <a:xfrm>
            <a:off x="823295" y="3167390"/>
            <a:ext cx="973341" cy="523220"/>
          </a:xfrm>
          <a:prstGeom prst="rect">
            <a:avLst/>
          </a:prstGeom>
        </p:spPr>
        <p:txBody>
          <a:bodyPr wrap="square">
            <a:spAutoFit/>
          </a:bodyPr>
          <a:lstStyle/>
          <a:p>
            <a:r>
              <a:rPr lang="en-US" sz="2800" dirty="0"/>
              <a:t>Fast</a:t>
            </a:r>
          </a:p>
        </p:txBody>
      </p:sp>
      <p:sp>
        <p:nvSpPr>
          <p:cNvPr id="11" name="Rectangle 10">
            <a:extLst>
              <a:ext uri="{FF2B5EF4-FFF2-40B4-BE49-F238E27FC236}">
                <a16:creationId xmlns:a16="http://schemas.microsoft.com/office/drawing/2014/main" id="{84F87FA5-4435-401A-9C1E-476431268B87}"/>
              </a:ext>
            </a:extLst>
          </p:cNvPr>
          <p:cNvSpPr/>
          <p:nvPr/>
        </p:nvSpPr>
        <p:spPr>
          <a:xfrm>
            <a:off x="211697" y="4984027"/>
            <a:ext cx="2454957" cy="523220"/>
          </a:xfrm>
          <a:prstGeom prst="rect">
            <a:avLst/>
          </a:prstGeom>
        </p:spPr>
        <p:txBody>
          <a:bodyPr wrap="square">
            <a:spAutoFit/>
          </a:bodyPr>
          <a:lstStyle/>
          <a:p>
            <a:r>
              <a:rPr lang="en-US" sz="2800" dirty="0"/>
              <a:t>Automation</a:t>
            </a:r>
          </a:p>
        </p:txBody>
      </p:sp>
      <p:sp>
        <p:nvSpPr>
          <p:cNvPr id="12" name="Rectangle 11">
            <a:extLst>
              <a:ext uri="{FF2B5EF4-FFF2-40B4-BE49-F238E27FC236}">
                <a16:creationId xmlns:a16="http://schemas.microsoft.com/office/drawing/2014/main" id="{952AABC8-430E-4716-AA0C-50FCBC93C546}"/>
              </a:ext>
            </a:extLst>
          </p:cNvPr>
          <p:cNvSpPr/>
          <p:nvPr/>
        </p:nvSpPr>
        <p:spPr>
          <a:xfrm>
            <a:off x="4564502" y="3551039"/>
            <a:ext cx="3476698" cy="1569660"/>
          </a:xfrm>
          <a:prstGeom prst="rect">
            <a:avLst/>
          </a:prstGeom>
        </p:spPr>
        <p:txBody>
          <a:bodyPr wrap="square">
            <a:spAutoFit/>
          </a:bodyPr>
          <a:lstStyle/>
          <a:p>
            <a:pPr algn="ctr"/>
            <a:r>
              <a:rPr lang="en-US" sz="3200" dirty="0">
                <a:solidFill>
                  <a:srgbClr val="FF0000"/>
                </a:solidFill>
              </a:rPr>
              <a:t>Continuous</a:t>
            </a:r>
            <a:br>
              <a:rPr lang="en-US" sz="3200" dirty="0">
                <a:solidFill>
                  <a:srgbClr val="FF0000"/>
                </a:solidFill>
              </a:rPr>
            </a:br>
            <a:r>
              <a:rPr lang="en-US" sz="3200" dirty="0">
                <a:solidFill>
                  <a:srgbClr val="FF0000"/>
                </a:solidFill>
              </a:rPr>
              <a:t>Business</a:t>
            </a:r>
          </a:p>
          <a:p>
            <a:pPr algn="ctr"/>
            <a:r>
              <a:rPr lang="en-US" sz="3200" dirty="0">
                <a:solidFill>
                  <a:srgbClr val="FF0000"/>
                </a:solidFill>
              </a:rPr>
              <a:t>Value</a:t>
            </a:r>
          </a:p>
        </p:txBody>
      </p:sp>
    </p:spTree>
    <p:extLst>
      <p:ext uri="{BB962C8B-B14F-4D97-AF65-F5344CB8AC3E}">
        <p14:creationId xmlns:p14="http://schemas.microsoft.com/office/powerpoint/2010/main" val="420694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BE95-88F4-444C-B278-C1ED8842D202}"/>
              </a:ext>
            </a:extLst>
          </p:cNvPr>
          <p:cNvSpPr>
            <a:spLocks noGrp="1"/>
          </p:cNvSpPr>
          <p:nvPr>
            <p:ph type="title"/>
          </p:nvPr>
        </p:nvSpPr>
        <p:spPr/>
        <p:txBody>
          <a:bodyPr/>
          <a:lstStyle/>
          <a:p>
            <a:r>
              <a:rPr lang="es-ES" dirty="0"/>
              <a:t>Test </a:t>
            </a:r>
            <a:r>
              <a:rPr lang="es-ES" dirty="0" err="1"/>
              <a:t>Automation</a:t>
            </a:r>
            <a:endParaRPr lang="es-ES" dirty="0"/>
          </a:p>
        </p:txBody>
      </p:sp>
      <p:sp>
        <p:nvSpPr>
          <p:cNvPr id="13" name="Rectangle: Rounded Corners 12">
            <a:extLst>
              <a:ext uri="{FF2B5EF4-FFF2-40B4-BE49-F238E27FC236}">
                <a16:creationId xmlns:a16="http://schemas.microsoft.com/office/drawing/2014/main" id="{1E34687A-16C0-4839-B260-F664F73A7BF3}"/>
              </a:ext>
            </a:extLst>
          </p:cNvPr>
          <p:cNvSpPr/>
          <p:nvPr/>
        </p:nvSpPr>
        <p:spPr>
          <a:xfrm>
            <a:off x="8187918" y="3851355"/>
            <a:ext cx="1147066" cy="704894"/>
          </a:xfrm>
          <a:prstGeom prst="roundRect">
            <a:avLst/>
          </a:prstGeom>
          <a:solidFill>
            <a:schemeClr val="tx2"/>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a:solidFill>
                  <a:schemeClr val="bg1"/>
                </a:solidFill>
              </a:rPr>
              <a:t>System Tests</a:t>
            </a:r>
          </a:p>
        </p:txBody>
      </p:sp>
      <p:sp>
        <p:nvSpPr>
          <p:cNvPr id="14" name="Rectangle: Rounded Corners 13">
            <a:extLst>
              <a:ext uri="{FF2B5EF4-FFF2-40B4-BE49-F238E27FC236}">
                <a16:creationId xmlns:a16="http://schemas.microsoft.com/office/drawing/2014/main" id="{A087EA2E-9249-4AE1-B997-8E08790D2C24}"/>
              </a:ext>
            </a:extLst>
          </p:cNvPr>
          <p:cNvSpPr/>
          <p:nvPr/>
        </p:nvSpPr>
        <p:spPr>
          <a:xfrm>
            <a:off x="2021087" y="3549337"/>
            <a:ext cx="1521931" cy="1162233"/>
          </a:xfrm>
          <a:prstGeom prst="roundRect">
            <a:avLst/>
          </a:prstGeom>
          <a:solidFill>
            <a:schemeClr val="tx2"/>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a:solidFill>
                  <a:schemeClr val="bg1"/>
                </a:solidFill>
              </a:rPr>
              <a:t>Unit Testing</a:t>
            </a:r>
          </a:p>
        </p:txBody>
      </p:sp>
      <p:grpSp>
        <p:nvGrpSpPr>
          <p:cNvPr id="15" name="Group 14">
            <a:extLst>
              <a:ext uri="{FF2B5EF4-FFF2-40B4-BE49-F238E27FC236}">
                <a16:creationId xmlns:a16="http://schemas.microsoft.com/office/drawing/2014/main" id="{C85E87E0-DC69-4EF2-8DFF-AF516AA4329F}"/>
              </a:ext>
            </a:extLst>
          </p:cNvPr>
          <p:cNvGrpSpPr/>
          <p:nvPr/>
        </p:nvGrpSpPr>
        <p:grpSpPr>
          <a:xfrm>
            <a:off x="828005" y="4150819"/>
            <a:ext cx="1292106" cy="735564"/>
            <a:chOff x="4359288" y="2692439"/>
            <a:chExt cx="1591482" cy="805446"/>
          </a:xfrm>
        </p:grpSpPr>
        <p:sp>
          <p:nvSpPr>
            <p:cNvPr id="16" name="Right Arrow 12">
              <a:extLst>
                <a:ext uri="{FF2B5EF4-FFF2-40B4-BE49-F238E27FC236}">
                  <a16:creationId xmlns:a16="http://schemas.microsoft.com/office/drawing/2014/main" id="{310A2AC5-DD32-466B-9ADF-F58D53A478BA}"/>
                </a:ext>
              </a:extLst>
            </p:cNvPr>
            <p:cNvSpPr/>
            <p:nvPr/>
          </p:nvSpPr>
          <p:spPr bwMode="auto">
            <a:xfrm>
              <a:off x="4359288" y="2692439"/>
              <a:ext cx="1591482" cy="212125"/>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17" name="TextBox 16">
              <a:extLst>
                <a:ext uri="{FF2B5EF4-FFF2-40B4-BE49-F238E27FC236}">
                  <a16:creationId xmlns:a16="http://schemas.microsoft.com/office/drawing/2014/main" id="{DA68AC7E-B0F1-45EE-BBAF-A5CA7F2B9FBA}"/>
                </a:ext>
              </a:extLst>
            </p:cNvPr>
            <p:cNvSpPr txBox="1"/>
            <p:nvPr/>
          </p:nvSpPr>
          <p:spPr>
            <a:xfrm>
              <a:off x="4615593" y="2802367"/>
              <a:ext cx="1081381" cy="695518"/>
            </a:xfrm>
            <a:prstGeom prst="rect">
              <a:avLst/>
            </a:prstGeom>
            <a:noFill/>
          </p:spPr>
          <p:txBody>
            <a:bodyPr wrap="square" rtlCol="0">
              <a:spAutoFit/>
            </a:bodyPr>
            <a:lstStyle/>
            <a:p>
              <a:pPr algn="ctr"/>
              <a:r>
                <a:rPr lang="en-GB" sz="1176" b="1" dirty="0"/>
                <a:t>Trigger from Build</a:t>
              </a:r>
            </a:p>
          </p:txBody>
        </p:sp>
      </p:grpSp>
      <p:sp>
        <p:nvSpPr>
          <p:cNvPr id="18" name="Rectangle: Rounded Corners 17">
            <a:extLst>
              <a:ext uri="{FF2B5EF4-FFF2-40B4-BE49-F238E27FC236}">
                <a16:creationId xmlns:a16="http://schemas.microsoft.com/office/drawing/2014/main" id="{A4522E04-91BC-4BA5-B9AE-71CC55BB3F10}"/>
              </a:ext>
            </a:extLst>
          </p:cNvPr>
          <p:cNvSpPr/>
          <p:nvPr/>
        </p:nvSpPr>
        <p:spPr>
          <a:xfrm>
            <a:off x="4090071" y="3533198"/>
            <a:ext cx="1592499" cy="1171917"/>
          </a:xfrm>
          <a:prstGeom prst="roundRect">
            <a:avLst/>
          </a:prstGeom>
          <a:solidFill>
            <a:schemeClr val="tx2"/>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a:solidFill>
                  <a:schemeClr val="bg1"/>
                </a:solidFill>
              </a:rPr>
              <a:t>Integration Testing</a:t>
            </a:r>
          </a:p>
        </p:txBody>
      </p:sp>
      <p:sp>
        <p:nvSpPr>
          <p:cNvPr id="19" name="Rectangle: Rounded Corners 18">
            <a:extLst>
              <a:ext uri="{FF2B5EF4-FFF2-40B4-BE49-F238E27FC236}">
                <a16:creationId xmlns:a16="http://schemas.microsoft.com/office/drawing/2014/main" id="{418B0CC7-9048-432F-B680-955195D18272}"/>
              </a:ext>
            </a:extLst>
          </p:cNvPr>
          <p:cNvSpPr/>
          <p:nvPr/>
        </p:nvSpPr>
        <p:spPr>
          <a:xfrm>
            <a:off x="6206595" y="3561977"/>
            <a:ext cx="1538473" cy="1171917"/>
          </a:xfrm>
          <a:prstGeom prst="roundRect">
            <a:avLst/>
          </a:prstGeom>
          <a:solidFill>
            <a:schemeClr val="tx2"/>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a:solidFill>
                  <a:schemeClr val="bg1"/>
                </a:solidFill>
              </a:rPr>
              <a:t>UI Testing</a:t>
            </a:r>
          </a:p>
        </p:txBody>
      </p:sp>
      <p:sp>
        <p:nvSpPr>
          <p:cNvPr id="20" name="Right Arrow 12">
            <a:extLst>
              <a:ext uri="{FF2B5EF4-FFF2-40B4-BE49-F238E27FC236}">
                <a16:creationId xmlns:a16="http://schemas.microsoft.com/office/drawing/2014/main" id="{CCE1CE35-8973-46E1-91DD-9BAC5CEE8457}"/>
              </a:ext>
            </a:extLst>
          </p:cNvPr>
          <p:cNvSpPr/>
          <p:nvPr/>
        </p:nvSpPr>
        <p:spPr bwMode="auto">
          <a:xfrm>
            <a:off x="5494787" y="4142913"/>
            <a:ext cx="808605" cy="201290"/>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21" name="Left Brace 20">
            <a:extLst>
              <a:ext uri="{FF2B5EF4-FFF2-40B4-BE49-F238E27FC236}">
                <a16:creationId xmlns:a16="http://schemas.microsoft.com/office/drawing/2014/main" id="{B16F5DA2-14E5-4BC6-A94A-3050C651C652}"/>
              </a:ext>
            </a:extLst>
          </p:cNvPr>
          <p:cNvSpPr/>
          <p:nvPr/>
        </p:nvSpPr>
        <p:spPr bwMode="auto">
          <a:xfrm rot="10800000" flipH="1">
            <a:off x="3686395" y="2411321"/>
            <a:ext cx="116925" cy="4077150"/>
          </a:xfrm>
          <a:prstGeom prst="leftBrace">
            <a:avLst/>
          </a:prstGeom>
          <a:noFill/>
          <a:ln w="19050" cap="flat" cmpd="sng" algn="ctr">
            <a:solidFill>
              <a:srgbClr val="FFC000"/>
            </a:solidFill>
            <a:prstDash val="solid"/>
            <a:round/>
            <a:headEnd type="none" w="med" len="med"/>
            <a:tailEnd type="none" w="med" len="med"/>
          </a:ln>
          <a:effectLst/>
        </p:spPr>
        <p:txBody>
          <a:bodyPr vert="horz" wrap="square" lIns="89619" tIns="44810" rIns="89619" bIns="44810" numCol="1" rtlCol="0" anchor="t" anchorCtr="0" compatLnSpc="1">
            <a:prstTxWarp prst="textNoShape">
              <a:avLst/>
            </a:prstTxWarp>
          </a:bodyPr>
          <a:lstStyle/>
          <a:p>
            <a:pPr defTabSz="896203" eaLnBrk="0" fontAlgn="base" hangingPunct="0">
              <a:spcBef>
                <a:spcPct val="0"/>
              </a:spcBef>
              <a:spcAft>
                <a:spcPct val="0"/>
              </a:spcAft>
            </a:pPr>
            <a:endParaRPr lang="en-GB" sz="2352">
              <a:latin typeface="Arial" charset="0"/>
              <a:ea typeface="ＭＳ Ｐゴシック" pitchFamily="8" charset="-128"/>
              <a:cs typeface="ＭＳ Ｐゴシック" pitchFamily="8" charset="-128"/>
            </a:endParaRPr>
          </a:p>
        </p:txBody>
      </p:sp>
      <p:sp>
        <p:nvSpPr>
          <p:cNvPr id="22" name="Right Arrow 12">
            <a:extLst>
              <a:ext uri="{FF2B5EF4-FFF2-40B4-BE49-F238E27FC236}">
                <a16:creationId xmlns:a16="http://schemas.microsoft.com/office/drawing/2014/main" id="{D31286F2-75B2-4B0B-9B66-06D19F46ED59}"/>
              </a:ext>
            </a:extLst>
          </p:cNvPr>
          <p:cNvSpPr/>
          <p:nvPr/>
        </p:nvSpPr>
        <p:spPr bwMode="auto">
          <a:xfrm>
            <a:off x="3419407" y="4144633"/>
            <a:ext cx="808605" cy="201290"/>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23" name="Left Brace 22">
            <a:extLst>
              <a:ext uri="{FF2B5EF4-FFF2-40B4-BE49-F238E27FC236}">
                <a16:creationId xmlns:a16="http://schemas.microsoft.com/office/drawing/2014/main" id="{7C665049-D25D-4C48-A569-1863124B139B}"/>
              </a:ext>
            </a:extLst>
          </p:cNvPr>
          <p:cNvSpPr/>
          <p:nvPr/>
        </p:nvSpPr>
        <p:spPr bwMode="auto">
          <a:xfrm flipH="1">
            <a:off x="7839012" y="2305628"/>
            <a:ext cx="116925" cy="4077150"/>
          </a:xfrm>
          <a:prstGeom prst="leftBrace">
            <a:avLst/>
          </a:prstGeom>
          <a:noFill/>
          <a:ln w="19050" cap="flat" cmpd="sng" algn="ctr">
            <a:solidFill>
              <a:srgbClr val="FFC000"/>
            </a:solidFill>
            <a:prstDash val="solid"/>
            <a:round/>
            <a:headEnd type="none" w="med" len="med"/>
            <a:tailEnd type="none" w="med" len="med"/>
          </a:ln>
          <a:effectLst/>
        </p:spPr>
        <p:txBody>
          <a:bodyPr vert="horz" wrap="square" lIns="89619" tIns="44810" rIns="89619" bIns="44810" numCol="1" rtlCol="0" anchor="t" anchorCtr="0" compatLnSpc="1">
            <a:prstTxWarp prst="textNoShape">
              <a:avLst/>
            </a:prstTxWarp>
          </a:bodyPr>
          <a:lstStyle/>
          <a:p>
            <a:pPr defTabSz="896203" eaLnBrk="0" fontAlgn="base" hangingPunct="0">
              <a:spcBef>
                <a:spcPct val="0"/>
              </a:spcBef>
              <a:spcAft>
                <a:spcPct val="0"/>
              </a:spcAft>
            </a:pPr>
            <a:endParaRPr lang="en-GB" sz="2352">
              <a:latin typeface="Arial" charset="0"/>
              <a:ea typeface="ＭＳ Ｐゴシック" pitchFamily="8" charset="-128"/>
              <a:cs typeface="ＭＳ Ｐゴシック" pitchFamily="8" charset="-128"/>
            </a:endParaRPr>
          </a:p>
        </p:txBody>
      </p:sp>
      <p:sp>
        <p:nvSpPr>
          <p:cNvPr id="24" name="Rectangle 23">
            <a:extLst>
              <a:ext uri="{FF2B5EF4-FFF2-40B4-BE49-F238E27FC236}">
                <a16:creationId xmlns:a16="http://schemas.microsoft.com/office/drawing/2014/main" id="{7BC8E260-95DA-479A-9A60-FA4E91F0F1A3}"/>
              </a:ext>
            </a:extLst>
          </p:cNvPr>
          <p:cNvSpPr/>
          <p:nvPr/>
        </p:nvSpPr>
        <p:spPr>
          <a:xfrm>
            <a:off x="4201992" y="5223754"/>
            <a:ext cx="3350269" cy="690157"/>
          </a:xfrm>
          <a:prstGeom prst="rect">
            <a:avLst/>
          </a:prstGeom>
          <a:solidFill>
            <a:schemeClr val="accent4"/>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764" dirty="0"/>
              <a:t>CRM </a:t>
            </a:r>
            <a:r>
              <a:rPr lang="en-GB" sz="1764" dirty="0" err="1"/>
              <a:t>Env</a:t>
            </a:r>
            <a:r>
              <a:rPr lang="en-GB" sz="1764" dirty="0"/>
              <a:t>. (QA)</a:t>
            </a:r>
          </a:p>
        </p:txBody>
      </p:sp>
      <p:sp>
        <p:nvSpPr>
          <p:cNvPr id="25" name="Right Arrow 12">
            <a:extLst>
              <a:ext uri="{FF2B5EF4-FFF2-40B4-BE49-F238E27FC236}">
                <a16:creationId xmlns:a16="http://schemas.microsoft.com/office/drawing/2014/main" id="{454700AF-BAD8-4757-B352-593A5D17B036}"/>
              </a:ext>
            </a:extLst>
          </p:cNvPr>
          <p:cNvSpPr/>
          <p:nvPr/>
        </p:nvSpPr>
        <p:spPr bwMode="auto">
          <a:xfrm>
            <a:off x="7602688" y="4130454"/>
            <a:ext cx="472583" cy="212595"/>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26" name="Rectangle 25">
            <a:extLst>
              <a:ext uri="{FF2B5EF4-FFF2-40B4-BE49-F238E27FC236}">
                <a16:creationId xmlns:a16="http://schemas.microsoft.com/office/drawing/2014/main" id="{3BDD1D84-D24D-48AE-A4D5-DD7E2428F742}"/>
              </a:ext>
            </a:extLst>
          </p:cNvPr>
          <p:cNvSpPr/>
          <p:nvPr/>
        </p:nvSpPr>
        <p:spPr>
          <a:xfrm>
            <a:off x="1125407" y="5223755"/>
            <a:ext cx="2186888" cy="690157"/>
          </a:xfrm>
          <a:prstGeom prst="rect">
            <a:avLst/>
          </a:prstGeom>
          <a:solidFill>
            <a:schemeClr val="accent4"/>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764" dirty="0"/>
              <a:t>Visual Studio / Build</a:t>
            </a:r>
          </a:p>
        </p:txBody>
      </p:sp>
    </p:spTree>
    <p:extLst>
      <p:ext uri="{BB962C8B-B14F-4D97-AF65-F5344CB8AC3E}">
        <p14:creationId xmlns:p14="http://schemas.microsoft.com/office/powerpoint/2010/main" val="227508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animBg="1"/>
      <p:bldP spid="19" grpId="0" animBg="1"/>
      <p:bldP spid="21" grpId="0" animBg="1"/>
      <p:bldP spid="23" grpId="0" animBg="1"/>
      <p:bldP spid="24"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BE95-88F4-444C-B278-C1ED8842D202}"/>
              </a:ext>
            </a:extLst>
          </p:cNvPr>
          <p:cNvSpPr>
            <a:spLocks noGrp="1"/>
          </p:cNvSpPr>
          <p:nvPr>
            <p:ph type="title"/>
          </p:nvPr>
        </p:nvSpPr>
        <p:spPr/>
        <p:txBody>
          <a:bodyPr/>
          <a:lstStyle/>
          <a:p>
            <a:r>
              <a:rPr lang="es-ES" dirty="0" err="1"/>
              <a:t>Unit</a:t>
            </a:r>
            <a:r>
              <a:rPr lang="es-ES" dirty="0"/>
              <a:t> </a:t>
            </a:r>
            <a:r>
              <a:rPr lang="es-ES" dirty="0" err="1"/>
              <a:t>Testing</a:t>
            </a:r>
            <a:endParaRPr lang="es-ES" dirty="0"/>
          </a:p>
        </p:txBody>
      </p:sp>
      <p:sp>
        <p:nvSpPr>
          <p:cNvPr id="13" name="Rectangle: Rounded Corners 12">
            <a:extLst>
              <a:ext uri="{FF2B5EF4-FFF2-40B4-BE49-F238E27FC236}">
                <a16:creationId xmlns:a16="http://schemas.microsoft.com/office/drawing/2014/main" id="{7153433D-BBB3-486D-9BD2-C1CA8487F00F}"/>
              </a:ext>
            </a:extLst>
          </p:cNvPr>
          <p:cNvSpPr/>
          <p:nvPr/>
        </p:nvSpPr>
        <p:spPr>
          <a:xfrm>
            <a:off x="2308656" y="3238653"/>
            <a:ext cx="1483483" cy="984664"/>
          </a:xfrm>
          <a:prstGeom prst="roundRect">
            <a:avLst/>
          </a:prstGeom>
          <a:solidFill>
            <a:schemeClr val="tx2"/>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a:solidFill>
                  <a:schemeClr val="bg1"/>
                </a:solidFill>
              </a:rPr>
              <a:t>Unit Testing</a:t>
            </a:r>
          </a:p>
        </p:txBody>
      </p:sp>
      <p:sp>
        <p:nvSpPr>
          <p:cNvPr id="14" name="Right Arrow 12">
            <a:extLst>
              <a:ext uri="{FF2B5EF4-FFF2-40B4-BE49-F238E27FC236}">
                <a16:creationId xmlns:a16="http://schemas.microsoft.com/office/drawing/2014/main" id="{4E8AA3ED-EC9C-45CB-BE84-B6517EEEF540}"/>
              </a:ext>
            </a:extLst>
          </p:cNvPr>
          <p:cNvSpPr/>
          <p:nvPr/>
        </p:nvSpPr>
        <p:spPr bwMode="auto">
          <a:xfrm>
            <a:off x="1098133" y="3627036"/>
            <a:ext cx="998497" cy="207899"/>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15" name="Rectangle: Rounded Corners 14">
            <a:extLst>
              <a:ext uri="{FF2B5EF4-FFF2-40B4-BE49-F238E27FC236}">
                <a16:creationId xmlns:a16="http://schemas.microsoft.com/office/drawing/2014/main" id="{672AB4FA-8236-4BB6-8830-3E3D07BF1FED}"/>
              </a:ext>
            </a:extLst>
          </p:cNvPr>
          <p:cNvSpPr/>
          <p:nvPr/>
        </p:nvSpPr>
        <p:spPr>
          <a:xfrm>
            <a:off x="5246450" y="2610726"/>
            <a:ext cx="1074444" cy="728723"/>
          </a:xfrm>
          <a:prstGeom prst="roundRect">
            <a:avLst/>
          </a:prstGeom>
          <a:solidFill>
            <a:schemeClr val="tx2"/>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a:solidFill>
                  <a:schemeClr val="bg1"/>
                </a:solidFill>
              </a:rPr>
              <a:t>.NET</a:t>
            </a:r>
          </a:p>
        </p:txBody>
      </p:sp>
      <p:sp>
        <p:nvSpPr>
          <p:cNvPr id="16" name="Right Arrow 12">
            <a:extLst>
              <a:ext uri="{FF2B5EF4-FFF2-40B4-BE49-F238E27FC236}">
                <a16:creationId xmlns:a16="http://schemas.microsoft.com/office/drawing/2014/main" id="{3264B423-0671-4D2A-B30F-D6697ED8AB19}"/>
              </a:ext>
            </a:extLst>
          </p:cNvPr>
          <p:cNvSpPr/>
          <p:nvPr/>
        </p:nvSpPr>
        <p:spPr bwMode="auto">
          <a:xfrm rot="20383172">
            <a:off x="3973110" y="3215065"/>
            <a:ext cx="1169262" cy="216024"/>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17" name="Right Arrow 12">
            <a:extLst>
              <a:ext uri="{FF2B5EF4-FFF2-40B4-BE49-F238E27FC236}">
                <a16:creationId xmlns:a16="http://schemas.microsoft.com/office/drawing/2014/main" id="{C0FB206B-0E8D-4F36-A61A-BEDBA7A6E7ED}"/>
              </a:ext>
            </a:extLst>
          </p:cNvPr>
          <p:cNvSpPr/>
          <p:nvPr/>
        </p:nvSpPr>
        <p:spPr bwMode="auto">
          <a:xfrm rot="1950104">
            <a:off x="3166480" y="4782892"/>
            <a:ext cx="1565786" cy="216024"/>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18" name="Rectangle: Rounded Corners 17">
            <a:extLst>
              <a:ext uri="{FF2B5EF4-FFF2-40B4-BE49-F238E27FC236}">
                <a16:creationId xmlns:a16="http://schemas.microsoft.com/office/drawing/2014/main" id="{E1A86610-1403-4227-9687-C36E241EBFB1}"/>
              </a:ext>
            </a:extLst>
          </p:cNvPr>
          <p:cNvSpPr/>
          <p:nvPr/>
        </p:nvSpPr>
        <p:spPr>
          <a:xfrm>
            <a:off x="4760843" y="4909857"/>
            <a:ext cx="1560051" cy="859615"/>
          </a:xfrm>
          <a:prstGeom prst="roundRect">
            <a:avLst/>
          </a:prstGeom>
          <a:solidFill>
            <a:schemeClr val="accent2">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1568" dirty="0">
                <a:solidFill>
                  <a:schemeClr val="bg1"/>
                </a:solidFill>
              </a:rPr>
              <a:t>J</a:t>
            </a:r>
            <a:r>
              <a:rPr lang="en-GB" sz="1568" dirty="0" err="1">
                <a:solidFill>
                  <a:schemeClr val="bg1"/>
                </a:solidFill>
              </a:rPr>
              <a:t>avascript</a:t>
            </a:r>
            <a:r>
              <a:rPr lang="en-GB" sz="1568" dirty="0">
                <a:solidFill>
                  <a:schemeClr val="bg1"/>
                </a:solidFill>
              </a:rPr>
              <a:t> / Typescript</a:t>
            </a:r>
          </a:p>
        </p:txBody>
      </p:sp>
      <p:sp>
        <p:nvSpPr>
          <p:cNvPr id="19" name="Rectangle: Rounded Corners 18">
            <a:extLst>
              <a:ext uri="{FF2B5EF4-FFF2-40B4-BE49-F238E27FC236}">
                <a16:creationId xmlns:a16="http://schemas.microsoft.com/office/drawing/2014/main" id="{80985224-A79F-4804-8902-658F24474F2B}"/>
              </a:ext>
            </a:extLst>
          </p:cNvPr>
          <p:cNvSpPr/>
          <p:nvPr/>
        </p:nvSpPr>
        <p:spPr>
          <a:xfrm>
            <a:off x="7788002" y="2596843"/>
            <a:ext cx="1763502" cy="756492"/>
          </a:xfrm>
          <a:prstGeom prst="roundRect">
            <a:avLst/>
          </a:prstGeom>
          <a:solidFill>
            <a:schemeClr val="tx2"/>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1568" dirty="0">
                <a:solidFill>
                  <a:schemeClr val="bg1"/>
                </a:solidFill>
              </a:rPr>
              <a:t>F</a:t>
            </a:r>
            <a:r>
              <a:rPr lang="en-GB" sz="1568" dirty="0" err="1">
                <a:solidFill>
                  <a:schemeClr val="bg1"/>
                </a:solidFill>
              </a:rPr>
              <a:t>akeXrmEasy</a:t>
            </a:r>
            <a:r>
              <a:rPr lang="en-GB" sz="1568" dirty="0">
                <a:solidFill>
                  <a:schemeClr val="bg1"/>
                </a:solidFill>
              </a:rPr>
              <a:t> (NuGet)</a:t>
            </a:r>
          </a:p>
        </p:txBody>
      </p:sp>
      <p:sp>
        <p:nvSpPr>
          <p:cNvPr id="20" name="Right Arrow 12">
            <a:extLst>
              <a:ext uri="{FF2B5EF4-FFF2-40B4-BE49-F238E27FC236}">
                <a16:creationId xmlns:a16="http://schemas.microsoft.com/office/drawing/2014/main" id="{4754C4B1-6985-429A-8B05-0DBEAAC3CE84}"/>
              </a:ext>
            </a:extLst>
          </p:cNvPr>
          <p:cNvSpPr/>
          <p:nvPr/>
        </p:nvSpPr>
        <p:spPr bwMode="auto">
          <a:xfrm>
            <a:off x="6672892" y="2867077"/>
            <a:ext cx="976123" cy="216024"/>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21" name="Rectangle: Rounded Corners 20">
            <a:extLst>
              <a:ext uri="{FF2B5EF4-FFF2-40B4-BE49-F238E27FC236}">
                <a16:creationId xmlns:a16="http://schemas.microsoft.com/office/drawing/2014/main" id="{F4568FFE-686E-4DB5-BADC-1FEA6ECD3570}"/>
              </a:ext>
            </a:extLst>
          </p:cNvPr>
          <p:cNvSpPr/>
          <p:nvPr/>
        </p:nvSpPr>
        <p:spPr>
          <a:xfrm>
            <a:off x="7869090" y="3672590"/>
            <a:ext cx="1852955" cy="774006"/>
          </a:xfrm>
          <a:prstGeom prst="roundRect">
            <a:avLst/>
          </a:prstGeom>
          <a:solidFill>
            <a:schemeClr val="accent2">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err="1">
                <a:solidFill>
                  <a:schemeClr val="bg1"/>
                </a:solidFill>
              </a:rPr>
              <a:t>fakexrmeasy</a:t>
            </a:r>
            <a:r>
              <a:rPr lang="en-GB" sz="1568" dirty="0">
                <a:solidFill>
                  <a:schemeClr val="bg1"/>
                </a:solidFill>
              </a:rPr>
              <a:t> (</a:t>
            </a:r>
            <a:r>
              <a:rPr lang="en-GB" sz="1568" dirty="0" err="1">
                <a:solidFill>
                  <a:schemeClr val="bg1"/>
                </a:solidFill>
              </a:rPr>
              <a:t>npm</a:t>
            </a:r>
            <a:r>
              <a:rPr lang="en-GB" sz="1568" dirty="0">
                <a:solidFill>
                  <a:schemeClr val="bg1"/>
                </a:solidFill>
              </a:rPr>
              <a:t>)</a:t>
            </a:r>
          </a:p>
        </p:txBody>
      </p:sp>
      <p:sp>
        <p:nvSpPr>
          <p:cNvPr id="22" name="Right Arrow 12">
            <a:extLst>
              <a:ext uri="{FF2B5EF4-FFF2-40B4-BE49-F238E27FC236}">
                <a16:creationId xmlns:a16="http://schemas.microsoft.com/office/drawing/2014/main" id="{3A5725B0-95B5-482F-8858-27E4FB8BA775}"/>
              </a:ext>
            </a:extLst>
          </p:cNvPr>
          <p:cNvSpPr/>
          <p:nvPr/>
        </p:nvSpPr>
        <p:spPr bwMode="auto">
          <a:xfrm rot="19536815">
            <a:off x="6359708" y="4442100"/>
            <a:ext cx="1470568" cy="225554"/>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24" name="Rectangle: Rounded Corners 23">
            <a:extLst>
              <a:ext uri="{FF2B5EF4-FFF2-40B4-BE49-F238E27FC236}">
                <a16:creationId xmlns:a16="http://schemas.microsoft.com/office/drawing/2014/main" id="{F8DC2994-F374-41BE-BBD3-A7164460944D}"/>
              </a:ext>
            </a:extLst>
          </p:cNvPr>
          <p:cNvSpPr/>
          <p:nvPr/>
        </p:nvSpPr>
        <p:spPr>
          <a:xfrm>
            <a:off x="7951795" y="4684968"/>
            <a:ext cx="1384703" cy="756492"/>
          </a:xfrm>
          <a:prstGeom prst="roundRect">
            <a:avLst/>
          </a:prstGeom>
          <a:solidFill>
            <a:schemeClr val="accent2">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err="1">
                <a:solidFill>
                  <a:schemeClr val="bg1"/>
                </a:solidFill>
              </a:rPr>
              <a:t>xrm</a:t>
            </a:r>
            <a:r>
              <a:rPr lang="en-GB" sz="1568" dirty="0">
                <a:solidFill>
                  <a:schemeClr val="bg1"/>
                </a:solidFill>
              </a:rPr>
              <a:t>-mock (</a:t>
            </a:r>
            <a:r>
              <a:rPr lang="en-GB" sz="1568" dirty="0" err="1">
                <a:solidFill>
                  <a:schemeClr val="bg1"/>
                </a:solidFill>
              </a:rPr>
              <a:t>npm</a:t>
            </a:r>
            <a:r>
              <a:rPr lang="en-GB" sz="1568" dirty="0">
                <a:solidFill>
                  <a:schemeClr val="bg1"/>
                </a:solidFill>
              </a:rPr>
              <a:t>)</a:t>
            </a:r>
          </a:p>
        </p:txBody>
      </p:sp>
      <p:sp>
        <p:nvSpPr>
          <p:cNvPr id="25" name="Rectangle: Rounded Corners 24">
            <a:extLst>
              <a:ext uri="{FF2B5EF4-FFF2-40B4-BE49-F238E27FC236}">
                <a16:creationId xmlns:a16="http://schemas.microsoft.com/office/drawing/2014/main" id="{12867544-DFBB-4569-B00F-C94F5F92FE02}"/>
              </a:ext>
            </a:extLst>
          </p:cNvPr>
          <p:cNvSpPr/>
          <p:nvPr/>
        </p:nvSpPr>
        <p:spPr>
          <a:xfrm>
            <a:off x="7838709" y="5661605"/>
            <a:ext cx="1557427" cy="964352"/>
          </a:xfrm>
          <a:prstGeom prst="roundRect">
            <a:avLst/>
          </a:prstGeom>
          <a:solidFill>
            <a:schemeClr val="accent1">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a:solidFill>
                  <a:schemeClr val="bg1"/>
                </a:solidFill>
              </a:rPr>
              <a:t>PCF controls</a:t>
            </a:r>
          </a:p>
        </p:txBody>
      </p:sp>
      <p:sp>
        <p:nvSpPr>
          <p:cNvPr id="26" name="Right Arrow 12">
            <a:extLst>
              <a:ext uri="{FF2B5EF4-FFF2-40B4-BE49-F238E27FC236}">
                <a16:creationId xmlns:a16="http://schemas.microsoft.com/office/drawing/2014/main" id="{9F1EF4EF-FD14-4056-B68B-C23BCAEFB676}"/>
              </a:ext>
            </a:extLst>
          </p:cNvPr>
          <p:cNvSpPr/>
          <p:nvPr/>
        </p:nvSpPr>
        <p:spPr bwMode="auto">
          <a:xfrm rot="1459648">
            <a:off x="6531792" y="5709658"/>
            <a:ext cx="1155751" cy="225554"/>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23" name="Right Arrow 12">
            <a:extLst>
              <a:ext uri="{FF2B5EF4-FFF2-40B4-BE49-F238E27FC236}">
                <a16:creationId xmlns:a16="http://schemas.microsoft.com/office/drawing/2014/main" id="{8E3586D7-2820-4C25-B422-7F6223416BE7}"/>
              </a:ext>
            </a:extLst>
          </p:cNvPr>
          <p:cNvSpPr/>
          <p:nvPr/>
        </p:nvSpPr>
        <p:spPr bwMode="auto">
          <a:xfrm rot="20733090">
            <a:off x="6517075" y="5050476"/>
            <a:ext cx="1155751" cy="225554"/>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Tree>
    <p:extLst>
      <p:ext uri="{BB962C8B-B14F-4D97-AF65-F5344CB8AC3E}">
        <p14:creationId xmlns:p14="http://schemas.microsoft.com/office/powerpoint/2010/main" val="311280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9" grpId="0" animBg="1"/>
      <p:bldP spid="21" grpId="0" animBg="1"/>
      <p:bldP spid="24" grpId="0" animBg="1"/>
      <p:bldP spid="2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A66BEBC2A67754089231A2C9B4728A7" ma:contentTypeVersion="2" ma:contentTypeDescription="Create a new document." ma:contentTypeScope="" ma:versionID="f645a41a97900fb6e81752672f89ee63">
  <xsd:schema xmlns:xsd="http://www.w3.org/2001/XMLSchema" xmlns:xs="http://www.w3.org/2001/XMLSchema" xmlns:p="http://schemas.microsoft.com/office/2006/metadata/properties" xmlns:ns2="acda66ee-a082-4c8a-abd9-ba6bd41b185d" targetNamespace="http://schemas.microsoft.com/office/2006/metadata/properties" ma:root="true" ma:fieldsID="ad0aef5b9c3ed099bbfab4c27f312d61" ns2:_="">
    <xsd:import namespace="acda66ee-a082-4c8a-abd9-ba6bd41b185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da66ee-a082-4c8a-abd9-ba6bd41b18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43559B-E7FA-4357-8F6D-302D94716B6D}">
  <ds:schemaRefs>
    <ds:schemaRef ds:uri="http://purl.org/dc/terms/"/>
    <ds:schemaRef ds:uri="http://schemas.openxmlformats.org/package/2006/metadata/core-properties"/>
    <ds:schemaRef ds:uri="bda9b9bf-7f95-41ea-83f7-5195ba03433e"/>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c1a11e3a-13e5-4ccf-a20c-0d7126d44d3b"/>
    <ds:schemaRef ds:uri="http://www.w3.org/XML/1998/namespace"/>
  </ds:schemaRefs>
</ds:datastoreItem>
</file>

<file path=customXml/itemProps2.xml><?xml version="1.0" encoding="utf-8"?>
<ds:datastoreItem xmlns:ds="http://schemas.openxmlformats.org/officeDocument/2006/customXml" ds:itemID="{01DCA3CA-120E-4A99-BC4B-05345EA125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cda66ee-a082-4c8a-abd9-ba6bd41b18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62347A-23F6-4D84-87C6-A2261B3ACA7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1893</TotalTime>
  <Words>421</Words>
  <Application>Microsoft Office PowerPoint</Application>
  <PresentationFormat>Widescreen</PresentationFormat>
  <Paragraphs>86</Paragraphs>
  <Slides>13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Century Gothic</vt:lpstr>
      <vt:lpstr>Segoe UI Semilight</vt:lpstr>
      <vt:lpstr>Wingdings 3</vt:lpstr>
      <vt:lpstr>Ion Boardroom</vt:lpstr>
      <vt:lpstr>PowerPoint Presentation</vt:lpstr>
      <vt:lpstr>TDD for Dynamics 365 / CDS</vt:lpstr>
      <vt:lpstr>About Me</vt:lpstr>
      <vt:lpstr>Agenda</vt:lpstr>
      <vt:lpstr>Why unit testing / test automation?</vt:lpstr>
      <vt:lpstr>Why unit testing / test automation?</vt:lpstr>
      <vt:lpstr>What is DevOps?</vt:lpstr>
      <vt:lpstr>Test Automation</vt:lpstr>
      <vt:lpstr>Unit Testing</vt:lpstr>
      <vt:lpstr>What’s new…?</vt:lpstr>
      <vt:lpstr>What’s new…?</vt:lpstr>
      <vt:lpstr>Dynamics 365 Community</vt:lpstr>
      <vt:lpstr>Social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Raz</dc:creator>
  <cp:lastModifiedBy>Jordi Montaña</cp:lastModifiedBy>
  <cp:revision>151</cp:revision>
  <dcterms:created xsi:type="dcterms:W3CDTF">2019-01-25T14:32:13Z</dcterms:created>
  <dcterms:modified xsi:type="dcterms:W3CDTF">2019-06-28T23:16:45Z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0x010100FA66BEBC2A67754089231A2C9B4728A7</vt:lpwstr>
  </property>
</Properties>
</file>